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57" r:id="rId4"/>
    <p:sldId id="272" r:id="rId5"/>
    <p:sldId id="270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xynoz@gmail.com" initials="g" lastIdx="1" clrIdx="0">
    <p:extLst>
      <p:ext uri="{19B8F6BF-5375-455C-9EA6-DF929625EA0E}">
        <p15:presenceInfo xmlns:p15="http://schemas.microsoft.com/office/powerpoint/2012/main" userId="2754cfdc02f228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218" y="2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7C1EE-796E-4E41-8308-096D802FF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62D7BB-F546-46AB-8694-1EBE08993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BBA67-4B82-48CD-8051-F5CBCF24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8F22A1-2C9B-4FFB-9035-82AD1C89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DB98A-A5B9-4C54-9505-D87BD3FB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1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994EC-4605-4130-B80B-0D6F89B9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694A23-9964-4CA5-BE4A-32531A3BC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633E3-681F-421D-838A-FA482EFC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AF922-B982-4D41-B69B-715264AC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9E945-DD04-44FD-93A1-F0D9DD3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502DC8-DC63-4C72-87EE-29438B83A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468FB7-7BC8-4A8F-919B-D1C5EE74D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8B19AB-136D-45D9-8AF1-24B56DE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603B0-82FF-4C41-B101-CDFED13F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951A9-60C5-4184-AA27-6211D287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4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AA82D-ADB0-42B3-B8BE-E6625F3A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6CA3C-3631-4807-8FA9-05FD593FF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0D792-1B58-4FEF-9331-0EC805EA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F08EDB-A573-4206-A66D-AF9B0409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D9228F-45D8-4E42-A86F-BC82E648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572BA-3F78-41C7-B7D9-6D68AAF5D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D60C3-479D-4638-A6DF-C2BE26470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B8A86-BDCD-4BB7-9E71-F62412640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28096-9C67-4318-9854-AE6EC774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A641B-903D-43AC-983D-A4201D4E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4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17BCD-8B36-46DF-A75F-AD6EC8AE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F7A70-A88C-4BE1-BA20-7AD8EB561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3B4BE1-403F-4015-A13C-1A3C511BA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B70F41-4F4F-4AC0-9493-35892CAD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06E3C4-84BC-48CF-A52B-66A017DB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911C2-2DF8-4713-A3FC-2544D3C2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75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BA898-B2D4-430B-ACC6-8A9323F9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BC5275-06FD-45DA-BD6E-957DE4BCB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631FE-29BB-4D54-B31E-F52D28377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5958D5-6099-4082-B9A6-795C68609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15651A-8139-4AB5-BBBB-0A4D51A9A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FC1093-FE62-4367-9D9B-89A94A8A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D02DE3-73C4-4E65-B0AC-A3674799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B9298E-8A90-40A0-AF82-0E28269B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7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7A044-6B1E-4FE7-A4F4-EDA05D43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31B4EA-96F2-4469-B5EE-885C7A1B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18E582-7966-4766-B08A-887838F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59E582-98C7-4CD4-97CD-D400203C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6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D71E1E-30D9-4253-8F5D-DB873E40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F3ACED-5088-4D45-871A-010F9094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BBF242-EE2E-489E-8A0D-27685148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2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B1A4-78BF-497B-948D-7F0B6493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9ECFA-9A5B-4575-BB84-0F989C0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34CA47-BA41-440D-B1BC-89C496E7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A3C2DA-8F57-41DF-BF27-999C1408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E4D4A7-1622-4A93-8AB8-60A2A6D8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E81C7D-A396-4D93-90AA-3ED1D333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5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F298-CBEF-4E4F-A125-8A7F9556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AC2201-3927-453B-AFD1-58A78A7AA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4E7493-0DE4-4464-AE67-88C4C2501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7E618-957C-406A-BF71-5352D7DE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FFD103-7E24-43D4-B324-4A7099F5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6AF07E-B0FD-4054-9726-9DAA77F6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4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343DC3-7C49-4551-B0F7-107B1092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B2720B-E2B5-43E2-89D7-7907D3B78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45412-DB12-4FC7-AE9D-2CE78FCFC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2D97B-D512-431E-AA28-96FBF9E6C25E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7D4AA-6065-4F0A-8A03-742EE4B22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6BCDC-19EB-4ACA-AECD-06F7A0E27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6D677-A666-402A-91E4-477CBEEB7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1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8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8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" Type="http://schemas.openxmlformats.org/officeDocument/2006/relationships/image" Target="../media/image162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33" Type="http://schemas.openxmlformats.org/officeDocument/2006/relationships/image" Target="../media/image192.png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Relationship Id="rId8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" Type="http://schemas.openxmlformats.org/officeDocument/2006/relationships/image" Target="../media/image194.png"/><Relationship Id="rId21" Type="http://schemas.openxmlformats.org/officeDocument/2006/relationships/image" Target="../media/image212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2" Type="http://schemas.openxmlformats.org/officeDocument/2006/relationships/image" Target="../media/image19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8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8" Type="http://schemas.openxmlformats.org/officeDocument/2006/relationships/image" Target="../media/image2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" Type="http://schemas.openxmlformats.org/officeDocument/2006/relationships/image" Target="../media/image258.png"/><Relationship Id="rId21" Type="http://schemas.openxmlformats.org/officeDocument/2006/relationships/image" Target="../media/image276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2" Type="http://schemas.openxmlformats.org/officeDocument/2006/relationships/image" Target="../media/image257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286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33" Type="http://schemas.openxmlformats.org/officeDocument/2006/relationships/image" Target="../media/image318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13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31" Type="http://schemas.openxmlformats.org/officeDocument/2006/relationships/image" Target="../media/image316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png"/><Relationship Id="rId30" Type="http://schemas.openxmlformats.org/officeDocument/2006/relationships/image" Target="../media/image315.png"/><Relationship Id="rId8" Type="http://schemas.openxmlformats.org/officeDocument/2006/relationships/image" Target="../media/image29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" Type="http://schemas.openxmlformats.org/officeDocument/2006/relationships/image" Target="../media/image320.png"/><Relationship Id="rId21" Type="http://schemas.openxmlformats.org/officeDocument/2006/relationships/image" Target="../media/image33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342.png"/><Relationship Id="rId33" Type="http://schemas.openxmlformats.org/officeDocument/2006/relationships/image" Target="../media/image350.png"/><Relationship Id="rId2" Type="http://schemas.openxmlformats.org/officeDocument/2006/relationships/image" Target="../media/image319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29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1.png"/><Relationship Id="rId32" Type="http://schemas.openxmlformats.org/officeDocument/2006/relationships/image" Target="../media/image349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28" Type="http://schemas.openxmlformats.org/officeDocument/2006/relationships/image" Target="../media/image345.png"/><Relationship Id="rId10" Type="http://schemas.openxmlformats.org/officeDocument/2006/relationships/image" Target="../media/image327.png"/><Relationship Id="rId19" Type="http://schemas.openxmlformats.org/officeDocument/2006/relationships/image" Target="../media/image336.png"/><Relationship Id="rId31" Type="http://schemas.openxmlformats.org/officeDocument/2006/relationships/image" Target="../media/image348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344.png"/><Relationship Id="rId30" Type="http://schemas.openxmlformats.org/officeDocument/2006/relationships/image" Target="../media/image347.png"/><Relationship Id="rId8" Type="http://schemas.openxmlformats.org/officeDocument/2006/relationships/image" Target="../media/image32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75.png"/><Relationship Id="rId3" Type="http://schemas.openxmlformats.org/officeDocument/2006/relationships/image" Target="../media/image352.png"/><Relationship Id="rId21" Type="http://schemas.openxmlformats.org/officeDocument/2006/relationships/image" Target="../media/image370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33" Type="http://schemas.openxmlformats.org/officeDocument/2006/relationships/image" Target="../media/image382.png"/><Relationship Id="rId2" Type="http://schemas.openxmlformats.org/officeDocument/2006/relationships/image" Target="../media/image351.png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29" Type="http://schemas.openxmlformats.org/officeDocument/2006/relationships/image" Target="../media/image3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32" Type="http://schemas.openxmlformats.org/officeDocument/2006/relationships/image" Target="../media/image381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28" Type="http://schemas.openxmlformats.org/officeDocument/2006/relationships/image" Target="../media/image377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31" Type="http://schemas.openxmlformats.org/officeDocument/2006/relationships/image" Target="../media/image380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Relationship Id="rId27" Type="http://schemas.openxmlformats.org/officeDocument/2006/relationships/image" Target="../media/image376.png"/><Relationship Id="rId30" Type="http://schemas.openxmlformats.org/officeDocument/2006/relationships/image" Target="../media/image379.png"/><Relationship Id="rId8" Type="http://schemas.openxmlformats.org/officeDocument/2006/relationships/image" Target="../media/image3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4637632" TargetMode="External"/><Relationship Id="rId13" Type="http://schemas.openxmlformats.org/officeDocument/2006/relationships/hyperlink" Target="https://www.sciencedirect.com/science/article/abs/pii/S0734189X8780186X" TargetMode="External"/><Relationship Id="rId18" Type="http://schemas.openxmlformats.org/officeDocument/2006/relationships/hyperlink" Target="https://link.springer.com/chapter/10.1007/11949534_116" TargetMode="External"/><Relationship Id="rId3" Type="http://schemas.openxmlformats.org/officeDocument/2006/relationships/hyperlink" Target="https://ieeexplore.ieee.org/abstract/document/595370" TargetMode="External"/><Relationship Id="rId7" Type="http://schemas.openxmlformats.org/officeDocument/2006/relationships/hyperlink" Target="https://www.sciencedirect.com/science/article/pii/S0167865507000578?casa_token=7TmXPEj-l6sAAAAA:mcGaEP_1ZJtVDNKsGZ6uQWjtEg-6Dyh58pjs2wyENTQhwGPcZ6zge0SC8lltS_2fps44WyxMbp8" TargetMode="External"/><Relationship Id="rId12" Type="http://schemas.openxmlformats.org/officeDocument/2006/relationships/hyperlink" Target="https://ieeexplore.ieee.org/abstract/document/1706495" TargetMode="External"/><Relationship Id="rId17" Type="http://schemas.openxmlformats.org/officeDocument/2006/relationships/hyperlink" Target="https://ieeexplore.ieee.org/abstract/document/1247104" TargetMode="External"/><Relationship Id="rId2" Type="http://schemas.openxmlformats.org/officeDocument/2006/relationships/hyperlink" Target="https://ieeexplore.ieee.org/abstract/document/580378" TargetMode="External"/><Relationship Id="rId16" Type="http://schemas.openxmlformats.org/officeDocument/2006/relationships/hyperlink" Target="https://ieeexplore.ieee.org/abstract/document/5722541" TargetMode="External"/><Relationship Id="rId20" Type="http://schemas.openxmlformats.org/officeDocument/2006/relationships/hyperlink" Target="https://www.sciencedirect.com/science/article/pii/S0167865513003280?casa_token=97Vgv4Q2HQAAAAAA:WvcPyKWYeOleFK1fBISNUJ4R-NvAhvZpHHCGjtTHt0kBoJqxMazUdnv0PnoSeag-wXOrukMBXL4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1261233" TargetMode="External"/><Relationship Id="rId11" Type="http://schemas.openxmlformats.org/officeDocument/2006/relationships/hyperlink" Target="https://www.sciencedirect.com/science/article/pii/S135044951730155X?casa_token=eJUkMwf3--0AAAAA:3965n7vmwv26y1HQV1xohdwZ9nGvjTTVRdGaSiv_WBvrBYld0szxz7fAVmOqw-ha0mHbVdgbrpQ" TargetMode="External"/><Relationship Id="rId5" Type="http://schemas.openxmlformats.org/officeDocument/2006/relationships/hyperlink" Target="https://ieeexplore.ieee.org/abstract/document/1261234" TargetMode="External"/><Relationship Id="rId15" Type="http://schemas.openxmlformats.org/officeDocument/2006/relationships/hyperlink" Target="https://ieeexplore.ieee.org/abstract/document/4429280" TargetMode="External"/><Relationship Id="rId10" Type="http://schemas.openxmlformats.org/officeDocument/2006/relationships/hyperlink" Target="https://ieeexplore.ieee.org/abstract/document/915354" TargetMode="External"/><Relationship Id="rId19" Type="http://schemas.openxmlformats.org/officeDocument/2006/relationships/hyperlink" Target="https://www.sciencedirect.com/science/article/pii/S0030402614006111?casa_token=FfZntslCMfsAAAAA:3M8PQm2aM0vMwZP9nu5s4VyJuC_3m2Atj0ThpjgEmMJbsRttsO6saNxpXjn-ujqfc8IDGiK2lq0" TargetMode="External"/><Relationship Id="rId4" Type="http://schemas.openxmlformats.org/officeDocument/2006/relationships/hyperlink" Target="https://ieeexplore.ieee.org/abstract/document/754419" TargetMode="External"/><Relationship Id="rId9" Type="http://schemas.openxmlformats.org/officeDocument/2006/relationships/hyperlink" Target="https://link.springer.com/article/10.1007%2FBF03178082" TargetMode="External"/><Relationship Id="rId14" Type="http://schemas.openxmlformats.org/officeDocument/2006/relationships/hyperlink" Target="https://ieeexplore.ieee.org/abstract/document/426694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8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509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558776" y="162767"/>
            <a:ext cx="5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Advantages &amp; Disadvantages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85961"/>
              </p:ext>
            </p:extLst>
          </p:nvPr>
        </p:nvGraphicFramePr>
        <p:xfrm>
          <a:off x="145736" y="698261"/>
          <a:ext cx="5950264" cy="59042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910799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  <a:gridCol w="1956747">
                  <a:extLst>
                    <a:ext uri="{9D8B030D-6E8A-4147-A177-3AD203B41FA5}">
                      <a16:colId xmlns:a16="http://schemas.microsoft.com/office/drawing/2014/main" val="11964758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Advantages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799926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(MBPHE)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Simple to implement, and can maintain brightness to some extent.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There are obvious deficiencies in the accuracy and stability of image brightness maintenance.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/>
                        <a:t>Simple to implement, and can maintain brightness to some extent.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The association information between pixels is ignored. 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1898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Simple to implement. Maximum Shannon Entropy is provided.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Does not enhance contrast very effectively.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517351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Provide clear results with good brightness preservation and contrast enhancement.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There are many iterations so that the time complexity is high.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145702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Provide smoother brightness preservation results.</a:t>
                      </a:r>
                      <a:endParaRPr lang="zh-CN" altLang="en-US" sz="11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Recursive procedure increases the time complexity. When the recursion parameter γ are large enough, the effect of image enhancement will degrade seriously.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65993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/>
                        <a:t>Provide smoother brightness preservation results.</a:t>
                      </a:r>
                      <a:endParaRPr lang="zh-CN" altLang="en-US" sz="11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697709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/>
                        <a:t>Provide smoother brightness preservation results.</a:t>
                      </a:r>
                      <a:r>
                        <a:rPr lang="zh-CN" altLang="en-US" sz="1100" b="0" dirty="0"/>
                        <a:t> </a:t>
                      </a:r>
                      <a:r>
                        <a:rPr lang="en-US" altLang="zh-CN" sz="1100" b="0" dirty="0"/>
                        <a:t>Image features can be preserved while enhancing contrast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/>
                        <a:t>The association information between pixels is ignored. 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035509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55A718-030A-4D97-87D5-2086D296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1173"/>
              </p:ext>
            </p:extLst>
          </p:nvPr>
        </p:nvGraphicFramePr>
        <p:xfrm>
          <a:off x="6096000" y="698261"/>
          <a:ext cx="5950264" cy="31365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135128260"/>
                    </a:ext>
                  </a:extLst>
                </a:gridCol>
                <a:gridCol w="1014488">
                  <a:extLst>
                    <a:ext uri="{9D8B030D-6E8A-4147-A177-3AD203B41FA5}">
                      <a16:colId xmlns:a16="http://schemas.microsoft.com/office/drawing/2014/main" val="3786184821"/>
                    </a:ext>
                  </a:extLst>
                </a:gridCol>
                <a:gridCol w="2030928">
                  <a:extLst>
                    <a:ext uri="{9D8B030D-6E8A-4147-A177-3AD203B41FA5}">
                      <a16:colId xmlns:a16="http://schemas.microsoft.com/office/drawing/2014/main" val="3689325313"/>
                    </a:ext>
                  </a:extLst>
                </a:gridCol>
                <a:gridCol w="1816030">
                  <a:extLst>
                    <a:ext uri="{9D8B030D-6E8A-4147-A177-3AD203B41FA5}">
                      <a16:colId xmlns:a16="http://schemas.microsoft.com/office/drawing/2014/main" val="622782707"/>
                    </a:ext>
                  </a:extLst>
                </a:gridCol>
              </a:tblGrid>
              <a:tr h="301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Advantages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019148"/>
                  </a:ext>
                </a:extLst>
              </a:tr>
              <a:tr h="75388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(LHE)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Smoother histogram. Details are preserved. The problem of amplifying noise is solved.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Focus on optimizing the contract. The output image is very different from the original one.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581846"/>
                  </a:ext>
                </a:extLst>
              </a:tr>
              <a:tr h="5880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Keep a good enhancement ability while reducing the computational complexity.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Inevitable blocking effect.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0841"/>
                  </a:ext>
                </a:extLst>
              </a:tr>
              <a:tr h="5742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Improve the local contrast. Get more details.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Magnify image noise.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57723"/>
                  </a:ext>
                </a:extLst>
              </a:tr>
              <a:tr h="9011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Considering the distribution of the original histogram, the appropriate region is selected according to the distribution.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High computational complexity.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9581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BEB80B-9FC8-4315-9059-B2D930978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27019"/>
              </p:ext>
            </p:extLst>
          </p:nvPr>
        </p:nvGraphicFramePr>
        <p:xfrm>
          <a:off x="6096000" y="3817160"/>
          <a:ext cx="5950264" cy="278538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061323545"/>
                    </a:ext>
                  </a:extLst>
                </a:gridCol>
                <a:gridCol w="1014488">
                  <a:extLst>
                    <a:ext uri="{9D8B030D-6E8A-4147-A177-3AD203B41FA5}">
                      <a16:colId xmlns:a16="http://schemas.microsoft.com/office/drawing/2014/main" val="3402335017"/>
                    </a:ext>
                  </a:extLst>
                </a:gridCol>
                <a:gridCol w="2037064">
                  <a:extLst>
                    <a:ext uri="{9D8B030D-6E8A-4147-A177-3AD203B41FA5}">
                      <a16:colId xmlns:a16="http://schemas.microsoft.com/office/drawing/2014/main" val="2720211040"/>
                    </a:ext>
                  </a:extLst>
                </a:gridCol>
                <a:gridCol w="1809894">
                  <a:extLst>
                    <a:ext uri="{9D8B030D-6E8A-4147-A177-3AD203B41FA5}">
                      <a16:colId xmlns:a16="http://schemas.microsoft.com/office/drawing/2014/main" val="1179151827"/>
                    </a:ext>
                  </a:extLst>
                </a:gridCol>
              </a:tblGrid>
              <a:tr h="72474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(CBHE)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Excessive contrast enhancement can be avoided.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The automation of this algorithm is low and the procedure is not intuitive.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309443"/>
                  </a:ext>
                </a:extLst>
              </a:tr>
              <a:tr h="6868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Excessive contrast enhancement can be avoided.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It’s difficult to find an optimal hyper-parameters.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174225"/>
                  </a:ext>
                </a:extLst>
              </a:tr>
              <a:tr h="6868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Excessive contrast enhancement can be avoided.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/>
                        <a:t>High computational complexity.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43757"/>
                  </a:ext>
                </a:extLst>
              </a:tr>
              <a:tr h="6868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Excessive contrast enhancement can be avoided.</a:t>
                      </a:r>
                      <a:endParaRPr lang="zh-CN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It’s difficult to find an optimal hyper-parameters.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03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520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Fig.4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starfish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5ABE619-A8AF-4063-BB73-D9A79B37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4" y="1345277"/>
            <a:ext cx="1033548" cy="1033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D64363-283A-4FE5-B195-3C2812247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26" y="1345625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028FA9-0DC0-4A31-9AEE-FB5B1F8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45625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AC440E-33BE-43D9-9972-103B88199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470" y="1345625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9F6FD5-9867-4F21-8C8F-84731F98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91" y="1345277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571240-E431-476C-9D0E-BE9EBB421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321232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361A6A1-FAD8-4DC8-9215-4FAFAEBDF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86" y="4321232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8F85EC2-023B-45BB-B489-CA15F42910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41" y="4321232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6D40337-6B4D-4C6B-9018-2915A4052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26" y="4321232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D0A65F4-DDEF-4154-8AA9-DE67210F0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4321232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D85341-5310-4968-8ED0-33E5088646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603" y="4321232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5EBFEB8-6249-4A45-9608-B454F929ED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41179"/>
            <a:ext cx="1033200" cy="1033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9A4754A-8D08-4B11-A654-E8A00FD3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91" y="5496458"/>
            <a:ext cx="1310900" cy="9828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B2FC1C7-2845-42FF-AB8D-C847ACD0F3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58" y="2520851"/>
            <a:ext cx="1310900" cy="9828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C4F6B95-CD0B-43D4-B83F-BC2189A5EC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98" y="5480138"/>
            <a:ext cx="1310900" cy="982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D7080A8-AB88-4E9D-94B9-675D3E9A2D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1" y="5528372"/>
            <a:ext cx="1310900" cy="9828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72D2C6-C97F-43C7-B019-58E1EDC3FC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68" y="2520851"/>
            <a:ext cx="1310900" cy="982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B44EB69-D83C-419D-B200-48469AF385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74" y="5528372"/>
            <a:ext cx="1310900" cy="982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40F8C80-4CE5-4124-A7E8-79FAB98054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99" y="2520851"/>
            <a:ext cx="1310900" cy="9828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D77664F-B8AE-4A76-AD55-ACB227F554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7" y="2457506"/>
            <a:ext cx="1310900" cy="9828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1000A5A-A4C9-413A-8CD7-64107FADB9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11" y="5528372"/>
            <a:ext cx="1310900" cy="9828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452AE1B-8A1A-4A6B-8441-7B3BDAAF55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47" y="2520851"/>
            <a:ext cx="1310900" cy="9828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B80538D-50E1-4F93-8DC8-76F059DD3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55" y="2520851"/>
            <a:ext cx="1310900" cy="9828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DFA9D93-C811-476F-8A09-1CA64FBBFB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78" y="5480138"/>
            <a:ext cx="1310900" cy="98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2DC0FF-8014-47C8-A3AA-DF86F8BBD8A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25" y="5480138"/>
            <a:ext cx="1378125" cy="103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5388CC-6BB0-4DA8-B272-50B22A77F8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91" y="4384509"/>
            <a:ext cx="1033200" cy="103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C69BF2-0976-49B3-BBB9-F55439D0A1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99" y="5492259"/>
            <a:ext cx="1378125" cy="1033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1F75CB3-B2FD-4BB6-9CA3-6AD6C52F1B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524" y="1357121"/>
            <a:ext cx="1033200" cy="1033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E2B2279-34FB-41D5-A5FD-0E2A078ABA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061" y="2475547"/>
            <a:ext cx="1378125" cy="1033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6098AAB-604D-4949-86E9-967B55401C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34" y="1344874"/>
            <a:ext cx="1033200" cy="1033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6E62EF2-5875-4475-87DE-BA3C1BB76DD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81" y="2520851"/>
            <a:ext cx="1378125" cy="1033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7C6E6FA-EB7F-49C8-B439-EF26368DBF1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817" y="4346607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4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Fig.5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butterfly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3555A80-11DC-4825-BBDA-1E4AC022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16588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80EC3A-97E2-4C9E-B2F4-F71A8C0F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1" y="1361902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392DDC-FDE7-46A5-BE22-DF7BD4A72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25" y="1361902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ED5092-77DF-4CEA-8F3D-43E7251FC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61902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F98406-72BA-4F91-8E50-4DEFFA841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72" y="1361902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553D3B8-030B-4899-8028-0153ED01F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96" y="1361902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7DB411-CD14-49E5-A253-271A4B42C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371109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7BE9063-25AC-4D93-B4F4-A69123A1C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84" y="4371109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E73B415-A7A6-42E6-B0FA-0BE45D76C2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40" y="4371109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041657E-7D79-4AA7-98E1-D97DCB7AE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25" y="4371109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B856FFD-CAFD-4FB0-8135-CC84517D0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44" y="4371109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9B2AEC5-B551-4AC1-80B7-25D07FB30F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33" y="4371109"/>
            <a:ext cx="1033200" cy="1033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729ADFB-D01E-445F-9182-317C07FA2B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90" y="5534761"/>
            <a:ext cx="1310900" cy="9828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B422567-1121-42E6-B1AA-8A2E5F61C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07" y="2512189"/>
            <a:ext cx="1310900" cy="9828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0350AD3-E6D6-423B-ADBB-B8BEA26FAA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08" y="5544182"/>
            <a:ext cx="1263735" cy="94744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9F337A3-0A78-44A6-BEEC-D501BADE2F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7" y="5521396"/>
            <a:ext cx="1310900" cy="9828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C4669D2-8141-4DD3-A5BE-866F480BF9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08" y="2512189"/>
            <a:ext cx="1310900" cy="982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04AC4C3-0863-44E9-8880-361243CA85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83" y="5534761"/>
            <a:ext cx="1310900" cy="982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007F963-8752-4A52-90E4-BED0F315CF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99" y="2503138"/>
            <a:ext cx="1310900" cy="9828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EAD9647-BDF6-4FF3-B5DC-4491770B83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9" y="2479911"/>
            <a:ext cx="1310900" cy="9828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B7CABCE-1AE3-4784-B0C9-9C7AF2FBDB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8" y="5521396"/>
            <a:ext cx="1310900" cy="9828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C89D511-57BA-4CC2-957B-9AA61CFC50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22" y="2512189"/>
            <a:ext cx="1310900" cy="9828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40CE2A-B184-4F47-BC6A-11712EFC7C1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59" y="2503138"/>
            <a:ext cx="1310900" cy="9828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BD22A8E-1E1F-48EE-A373-4C2815A7D2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94" y="5534761"/>
            <a:ext cx="1310900" cy="98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13D2DB-14A9-4303-BF2D-68302A27829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6" y="2486989"/>
            <a:ext cx="1378125" cy="103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B0C975-D5B9-41BC-BFD9-CB5EA2B5BE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43" y="1345869"/>
            <a:ext cx="1033200" cy="103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153387-FBF7-4E30-BBD7-9705697B3A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83" y="2497968"/>
            <a:ext cx="1378125" cy="1033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E0A686-1F42-4E67-A6DE-BA2F7F78ED4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45" y="1330320"/>
            <a:ext cx="1033200" cy="1033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F0AECB3-CC79-400D-8018-C0B7EFEE769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89" y="5502361"/>
            <a:ext cx="1354116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C98F5A6-C3E0-440A-B76E-2152FE7414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96" y="4371109"/>
            <a:ext cx="1015200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E459781-D7FC-4425-9574-EC6FB921D4F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49" y="5544182"/>
            <a:ext cx="1354116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43BD1C7-00AD-4DE9-93A6-5938AA7CB34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1" y="4356709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8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Fig.6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C494C76-F6BE-41AB-B60F-FA918298A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01199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D62D60-DA5B-43D1-BE44-4E8B7392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94" y="1331272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0FCD76-D8F1-447D-ACFD-0BEB57142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81" y="1331272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1B1364-7034-475B-8551-CBEAA417C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31272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1F44C7-5808-47A0-A833-75187C04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17" y="1331272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811467-648C-4B81-9561-904187ABD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47" y="1331272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42F17AA-55FC-423C-858C-094BE4FF0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836" y="4337858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28B50F4-0B6D-4A9C-94DF-E8C6237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337858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DD45F26-4802-4EBC-8E83-E7788EB00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04" y="4337858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C700988-FF4C-413F-951E-3DB4641AF3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1" y="4337858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F7AD03B-77C2-4C60-A842-424725693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67" y="4337858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1FFF4E8-2772-46E3-9902-4775F2A2F9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34" y="4337858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90F138-42E2-48FD-9D0D-C180542B81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51" y="5545852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DB978A-FD8B-498F-81A2-3E83403856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6" y="2517215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FC642B1-D5D7-4896-9617-1B6859D3BD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06" y="5545852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E035D68-5A50-42D4-90CB-85F0DC33B6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2" y="5545852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FE55AC0-69C7-4F0B-8F79-4AE8BE751D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18" y="2539266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19D273F-2A57-441A-9B3D-413181211E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87" y="5545852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3154D8C-B239-4859-B9DB-7C0D4405FE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17215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2863FE9-7595-45D0-805D-2126B6C77A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0" y="2468213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8C5ABAE-BE1C-4114-A670-AE0D4193F6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8" y="5526728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8E0B949-DA5E-4325-869E-316391D752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8" y="5545852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2BECB4-17F0-4B3D-BBE8-51AC5D477C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82" y="2517215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B28EB99-E9EF-462F-B29F-923F6134049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8" y="2498961"/>
            <a:ext cx="1306098" cy="979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4CBA23-D187-4A3D-B746-4F139101C7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82" y="5490728"/>
            <a:ext cx="1354116" cy="1015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583608-B0E1-46F4-BEA2-E8394163FD1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653" y="1340272"/>
            <a:ext cx="1015200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10215F4-EC3D-4507-A672-4E87C4AE54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01" y="2481215"/>
            <a:ext cx="1354116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6318F5F-8ED6-4808-896B-1B77B8EB2A7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197" y="4346858"/>
            <a:ext cx="1015200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40E51F1-A26D-42E8-AD6C-96441B444D1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39" y="5508728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A591088-1C6E-4E7A-A50F-2C52BA05A8B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51" y="1331272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85B77E4-C1C1-4085-BEB0-24DAC27417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37" y="2480961"/>
            <a:ext cx="1354116" cy="1015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B58DCBC-49F2-4B83-B1BD-BF1A945531C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65" y="4346858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5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Fig.7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parrot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B3B1C56-E655-48FD-A116-0B1EA42A7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16588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017D65-66F2-48F7-AA56-B668DD74E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1" y="1361902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2E8F1-864F-4CB9-BC2D-965057AED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75" y="1361902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B377AD-662D-4E42-A735-01A5A6675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380" y="1361902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128DDB-74D0-411E-9DD7-12CCAE89A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56" y="1361902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D66DA5-BC21-46E9-9319-B7F2E4A5E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70" y="1361902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74D0AF-7B8E-4A51-B9E0-4CEF0AD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371109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CB93043-6E9B-4667-8E1D-3C7DE2A82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03" y="4371109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96BDA6-4B6D-4585-9C5A-E15D6660C8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99" y="4358634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33C335A-DE19-4F3F-9999-660098BA09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75" y="4358634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C24E0A8-668D-4039-9C27-99C0C08929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2" y="4371109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5C7F121-F537-43C4-A8AE-C6E64AB98A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33" y="4371109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5687F0-6959-40E2-BAAF-4B971300F9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12" y="2547845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6CBE6E-8D83-4331-B923-F105821B5B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73" y="5496098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818680-BA61-4B27-B8F9-C49330F888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" y="5561392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F6D30A3-BB37-461E-B915-AAFAAF4B80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70" y="5516959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AC0525-84F1-44AE-A317-7A8B14B636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37" y="5542910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5CE6BAA-B37F-4681-8B06-EA5FE3949E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98" y="2525106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7407D1C-BFC7-481D-B979-8C7E7EE0C8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249" y="5542910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F974EFB-E250-452D-B722-D4E25265CC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44493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A1E6802-F139-45CA-868B-550AADE7BA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6" y="2473426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E241146-5E42-4E7D-BBD7-B98FF5F6AA7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28" y="5531771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BBB5143-C979-4689-BA43-46E1AC6883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2" y="2524731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0087D7A-1ADA-4722-8D6F-C27485C6FF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21" y="2525106"/>
            <a:ext cx="1306098" cy="97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44822D-A26E-4580-9D65-C802F57E65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82" y="1361902"/>
            <a:ext cx="1015200" cy="1015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1DA87F-6D18-42A5-BFA6-F7AB3C67A7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17" y="2526493"/>
            <a:ext cx="1354116" cy="1015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7F60E42-1B49-45C7-8BDE-3EFE246AF5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33" y="1379902"/>
            <a:ext cx="1015200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38495A1-ADC3-433E-B7BC-DD74E668F34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944" y="2503889"/>
            <a:ext cx="1354116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B94BC25-3224-4205-93E0-60003FD3B9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33" y="5513771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6AB809D-F935-41F8-BEA5-16087E8A67E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25" y="4358634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2746377-6269-4F08-BB3A-1013DC7281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03" y="5504033"/>
            <a:ext cx="1354116" cy="1015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80F2A89-0DEB-4F3E-9C88-C48CC979A10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90" y="4358634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Fig.8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woman</a:t>
            </a:r>
            <a:endParaRPr lang="en-US" altLang="zh-CN" b="1" i="1" u="sng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4B712B4-B617-4687-AE3E-C4AAD2D1F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16588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55F9A8-7D17-4511-94FA-F7E75848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331422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AB1145-B0A6-45E8-B02B-A68F5F1A5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22" y="4357255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60D1BB-0A7C-4591-9466-4F9F0EB81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296641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8B7376-63F7-46CE-8EE3-59E9199E8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22" y="1331422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EA4DD4-8C95-423C-8DE8-61C06A492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98" y="4357255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ADD6CFA-A88E-434B-BEB6-E52966FA7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31422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2AC15E-B511-458C-87DF-CDE8A9733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69" y="4325390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3891B4D-226D-461A-9187-200FB0085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59" y="1331422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8D099AE-6421-41F9-913C-51793070C2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69" y="1331422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BDB400A-796E-4F5B-B798-C2927A40D6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4357255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84542A9-7956-4BA1-8E72-4DA8B4557F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95" y="4325390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B013BF-7CC4-4B0F-9575-12F34C4E0E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46" y="5500337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A56DF3-E82D-46A4-9346-13FFEBCC4D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97" y="5493921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10898C2-E10B-4D52-A9D2-A9997FB515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10" y="2509328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E7C14B-5843-4C91-A611-8FB0C6526A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6" y="5500337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B10FCB-13E3-4626-8D5E-100D855A9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" y="2474121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5FC23D5-6C56-4E2E-899B-BD7FD435A1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35" y="5500337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929E32A-4CC7-4255-BEFC-DDA7E5F260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410" y="2517365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957A4FC-6A25-4F71-8673-A05819AF9F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5" y="2517365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D7CE826-45D4-42F7-92EB-A41FE28754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08" y="5526578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BBCB25A-2859-4E34-878F-AC03A0A7B5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90" y="5500337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1CA4958-E30E-4176-A0F8-1674BE7155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608" y="2529555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077318A-1905-4D05-8CD8-B8804E560B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06" y="2529555"/>
            <a:ext cx="1306098" cy="97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7AD3DB-FA49-48D3-986A-48A80096DFE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98" y="4343390"/>
            <a:ext cx="1015200" cy="1015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60928A-314A-4046-B139-3C564F8C7BF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40" y="5526578"/>
            <a:ext cx="1354116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0051F05-909C-4D36-8137-D99FB89505C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16" y="5482337"/>
            <a:ext cx="1354116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CCA0C6D-884A-41CB-A358-7DD9436000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63" y="2509328"/>
            <a:ext cx="1354116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6349D74-03C2-4579-AA46-DF5478FF7F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139" y="1331422"/>
            <a:ext cx="1015200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8EBBA45-DE31-4CD5-927D-EB0722C374F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95" y="1366795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248184D-033C-464E-8862-3C864D6289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38" y="2509328"/>
            <a:ext cx="1354116" cy="1015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8EF5624-8C90-4BB7-BCEF-C5BB20B638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74" y="4376405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Fig.9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itting woman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5BFAC39-3F70-43CD-8A70-7E354117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6" y="4332316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1E899F-8C4E-4E02-9910-EA16A4504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16588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211F55-5B20-4983-90D4-438F5B817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34" y="4332316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7024367-D4BA-4062-8C63-4DC13A806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2" y="4332316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6EEB2C-0843-41A6-98C8-19EF1C0E4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34" y="1356360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BBEF21-7499-4FA6-92D0-4C36B6DF8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56360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04083D-9B69-45F1-85B7-C6103E1F14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94" y="4332316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196F09-E07D-4F6B-B69A-27AC446D4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764" y="1356360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E9F3EE-6E7E-4122-9090-CC03BEA4DA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42" y="1356360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E9D4B46-12F8-47CE-9ECA-B92DBCBB87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22" y="4332316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71F9D34-A361-4726-A91D-6CDA3EA36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11" y="4332316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1549FC-8068-4966-BEBE-026F91BFA5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93" y="5537362"/>
            <a:ext cx="1196456" cy="897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27FF62-8868-4D11-B89A-699F4A215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97" y="5503800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830913-9507-4A93-A6E8-709234C9FF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82" y="2496328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8CABF8-6764-4F39-8C9E-CBE9563B9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31" y="1356360"/>
            <a:ext cx="1033200" cy="1033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7F9D6F-4D09-4514-B7F2-39449726C3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84" y="5558516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167C546-618A-44FF-8957-A54B504198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" y="5561899"/>
            <a:ext cx="1306098" cy="979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4489516-4969-49D4-8DE1-AB468736BF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98" y="2496328"/>
            <a:ext cx="1306098" cy="979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8E1C0C8-8FB2-4F2E-BFAC-140180A6E6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20012"/>
            <a:ext cx="1306098" cy="979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5B9D48B-3724-4B97-AF26-68D85A3EC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4" y="2449800"/>
            <a:ext cx="1306098" cy="979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DEB8690-F57B-4D3A-A0A1-2BF41DFA80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02" y="5537362"/>
            <a:ext cx="1306098" cy="9792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ECA31F5-A9B4-4499-9E31-06F2ABC2F2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15" y="2496328"/>
            <a:ext cx="1306098" cy="979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D44BDAA-0C18-4545-950B-E3452F5ADF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47" y="2496328"/>
            <a:ext cx="1306098" cy="9792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96A0B33-C3E2-458D-BDBA-53A6389B74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6" y="5537362"/>
            <a:ext cx="1306098" cy="97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815B5B-D1BE-40FB-BD97-B482601661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42" y="4341316"/>
            <a:ext cx="1015200" cy="1015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A1F3FC-365C-413D-827B-9B11B76F15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84" y="5548658"/>
            <a:ext cx="1354116" cy="1015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4D1FEC9-E922-4249-8666-D7FDE96879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85" y="5522516"/>
            <a:ext cx="1354116" cy="1015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6BAB07D-3ADB-40A0-8AE3-A5E9DAFF82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82" y="1356360"/>
            <a:ext cx="1015200" cy="1015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F274D12-2078-47F4-8F29-B4B5C3E606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31" y="2496328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57979A9-FB66-471C-96AE-3ED411AFDCA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120" y="1356360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D14CDF6-BD37-4A3B-8C69-96B3AF07F3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51" y="2484012"/>
            <a:ext cx="1354116" cy="1015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53E2799-747D-48D1-AF2A-D44929171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43" y="4376864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Fig.10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ship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FFFC7A1-6E37-45D3-BACF-855F2926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16588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FCC526-F3A1-4B7E-84CB-3041A31D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1" y="1348047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577B02-E5C0-45ED-9768-7F7FA962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4332316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73218D-FAFE-49C6-9203-06549819D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332316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3D42E3-130C-44F5-8AEB-CF51D67A5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6" y="1369803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ACEBA7-9F43-49A9-A4B1-CB5B186AD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48" y="4332316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98BED49-AB1D-424E-AF8C-1B3D64FEF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69803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21BA99-8817-4307-9D9F-B8BD0454B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02" y="1348047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78BE213-466A-4BBC-9986-0FBCB06B03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55" y="1348047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DD9C737-52A9-4B6B-A023-6B0AA068B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43" y="4332316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308B161-F978-4DDA-A251-5BDC5AF93B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8" y="4332316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9EC8CB1-748D-4060-94D5-FC739A89F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83" y="4352116"/>
            <a:ext cx="993600" cy="99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895C6B-9198-43B0-8090-2A37463E2C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34" y="5493900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184C17-9C73-44C4-983A-4DBD7FD33D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12" y="2533990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57628B-3246-4214-BB35-CAAAC6CDB4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45" y="5488197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E14CDE0-2DF1-4866-AB7E-DA680C1C12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54" y="5488197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57A02BB-1E75-4F40-ADCF-8D3C7B560A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" y="5503800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EF22C5A-16B9-43D3-B638-595F52DD04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02" y="2533455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E3260FA-07AD-4C4C-81E6-746C2A6A21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71" y="5524044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EBCE4B1-79D6-4511-B70B-64EBFD21314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21293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AEDFAED-8E13-44E7-9678-BA58817CC64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5" y="2449799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15F0AE8-20B6-44B0-88C5-4FB54DED24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85" y="5503800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4A3A1B4-466D-4CF3-9612-8F8E7AD9FF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91" y="2521293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401D9F-6E42-45EC-95D6-1DBC1531DB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006" y="2511699"/>
            <a:ext cx="1306098" cy="979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54C5E7E-7EF3-4CAE-8397-F1FBA397D8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455" y="4330516"/>
            <a:ext cx="1015200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CDEB19-8352-41CD-A1B8-D13475D7C3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70" y="5524044"/>
            <a:ext cx="1354116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B3879C2-95F8-409E-BCA9-357FC54B4F7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93" y="5488197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E97AB3F-5ED2-49F9-A19A-07C2C9FEE5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37" y="1378803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66CF70B-B3F7-4ED6-99E1-0586D45D18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40" y="2497521"/>
            <a:ext cx="1354116" cy="1015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A146D50-9E5C-4566-8108-7FAF33A2E06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59" y="2485293"/>
            <a:ext cx="1354116" cy="10152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A545DBF-A76D-4AE1-98BF-C8251B755C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48" y="1347412"/>
            <a:ext cx="1015200" cy="10152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37C928B-B5B1-4A7B-94D3-3303BAF146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02" y="4352116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Fig.11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8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7D488BB-CE63-408C-AC9C-C148FD15E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1" y="1116588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1D3B51-16FB-436C-B1F1-567F52B34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29" y="1331686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7D0EBF-09C3-4CFC-B321-1BC804BEF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1331686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412B02-6761-4014-823A-BCD9684B9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886" y="4321628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848CC6-E412-4086-8AE3-011E04C8D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31686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EEB0E0-2415-4855-B5A1-AC726747E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08" y="4321628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556C9B-4459-4283-A192-896E9DA2D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85" y="1331686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98EC26A-0903-4EE0-A49F-8F6339034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21" y="1331686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01A18E9-E8BF-453D-9832-362DBFFAA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89" y="4321628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8825759-F8C0-4AB7-AA97-FA9D0159D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02" y="4321628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A62CC01-B687-44AF-9746-649232BCEE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43" y="4321628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31678F9-25A8-4A1E-9A99-A4CFA8559E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1" y="4321628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65F72C-27D3-401C-A48E-CDC87180AC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82" y="5549256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7BCB3A-2747-4B9F-9F06-0E7A9DB4D7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4227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77D00F-A35A-4C8E-BE1E-7AA96B7DB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39" y="5549256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0DA10FB-763B-4F00-9225-57EA469BBE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42" y="5549256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BA28587-A94F-458E-B750-FCA6AF21E7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98" y="2509856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4DBAA05-5C4C-4030-8B04-E53784CDE2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81" y="5549256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90F3AFC-AB62-46B8-9C80-18F17212B1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17629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C61EC1-BFC5-490C-954C-14AF27D420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6" y="2509856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00313D8-C544-4598-A488-00F4CA0694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80" y="5549256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847C2A1-1271-4A96-9D0D-B491A54CDE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02" y="2512382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555CC5D-8C96-4F18-8716-01C6E135A1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0" y="5549256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1A8ADAF-E248-4801-B8C7-B9AEBE68F7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83" y="2504911"/>
            <a:ext cx="1306098" cy="97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FE1407-5A55-4707-97A4-53EAC7201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480" y="4386569"/>
            <a:ext cx="1015200" cy="1015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FCFBC8-0CD0-489F-9B37-0CB5CC7C81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22" y="5526314"/>
            <a:ext cx="1354116" cy="1015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451C862-6582-4457-8DB6-19C6749AFF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84" y="5485241"/>
            <a:ext cx="1354116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CE12D4B-106A-4E19-BDF1-6CB15D537AD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349686"/>
            <a:ext cx="1015200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C9EC1A1-5CFC-458E-8703-E2913062CF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82" y="2535898"/>
            <a:ext cx="1354116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9CFA80-CC75-4C12-8F0E-A3CEBB0767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63" y="2486911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EB5A5BB-9A41-44EC-9131-3463964F7C0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30" y="1374497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3155F01-778F-48AA-B91A-AF1ABB5CDEF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74" y="4349198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Fig.12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6514A2BA-679D-411A-8D47-4447C94E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71" y="4365567"/>
            <a:ext cx="1033200" cy="103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1E4AAA-19B9-40FF-91DA-1ACB8DEEB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42" y="1364673"/>
            <a:ext cx="1033200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A3E59B-20ED-4C2C-AE67-221EEC056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84" y="4337447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5476AC-2DBE-4BC8-8A35-D48B2092E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4365567"/>
            <a:ext cx="1033200" cy="103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5808A5-7158-472C-8EE8-B8B87BE83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3" y="1364673"/>
            <a:ext cx="1033200" cy="103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924FFB-0C77-4F39-B519-BCE7D381D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33" y="4337447"/>
            <a:ext cx="1033200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82E7A01-A148-489C-AE7F-5F2DD7BC3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49" y="1364673"/>
            <a:ext cx="1033200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2135E59-AD83-4F5D-88B4-43C812CFE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1161962"/>
            <a:ext cx="1033200" cy="1033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FFFBB34-6DC5-4CF5-A88B-E8527D1C9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21" y="4328525"/>
            <a:ext cx="1033200" cy="1033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C8FA2E-57C2-475E-A23A-F3EC564FB7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04" y="1364673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1D253B8-39A6-41C7-A0BD-C94A1F1DE4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8" y="1364673"/>
            <a:ext cx="1033200" cy="1033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A8C373-9C6C-4276-BC55-B85B4AB583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08" y="4328525"/>
            <a:ext cx="1033200" cy="103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192AC8-F795-4E6E-AA78-A7E50C92CF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10" y="2534847"/>
            <a:ext cx="1306098" cy="9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F6F31E-119D-47E2-96EE-3B0584CC7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22" y="5558774"/>
            <a:ext cx="1306098" cy="979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DF6DD9-513C-4C05-A334-8D4AAFCF41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59" y="5548810"/>
            <a:ext cx="1306098" cy="979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9E79027-C357-41B6-A291-F4D9D4D177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84" y="5558774"/>
            <a:ext cx="1306098" cy="979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914E1C0-884C-4E7D-938B-AB8D9A9DDB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3" y="5548810"/>
            <a:ext cx="1306098" cy="979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F17D000-3E5A-4A4F-880D-077D8458B0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02" y="2506323"/>
            <a:ext cx="1306098" cy="97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D534AE4-2C9F-4711-AA4A-F33641B274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57" y="5547272"/>
            <a:ext cx="1306098" cy="97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E0CF2F5-1C83-4F9A-8394-22B2A6F094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00" y="2506323"/>
            <a:ext cx="1306098" cy="97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DB16659-885C-4CE5-B808-9F16F10B8A2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8" y="2491487"/>
            <a:ext cx="1306098" cy="97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1FC2A72-91F1-47BB-9556-18ECD05A72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91" y="2507504"/>
            <a:ext cx="1306098" cy="97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28DB69F-4DE8-4852-AE46-5A8A170893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68" y="5547272"/>
            <a:ext cx="1306098" cy="97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9187052-732F-4834-9BE4-0F9088D45D9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93" y="2514305"/>
            <a:ext cx="1306098" cy="979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DC08D0-9ADC-4F5E-9839-B8E3CE8E2D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12" y="5540774"/>
            <a:ext cx="1354116" cy="1015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71624A-711C-44C6-8717-0C7259CC46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68" y="4337525"/>
            <a:ext cx="1015200" cy="1015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CD51F3-0D5E-44C9-8178-C0532FB350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05" y="5493327"/>
            <a:ext cx="1354116" cy="1015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FF0FAB-8274-4F10-AC3F-55B551A7EE6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1" y="2534847"/>
            <a:ext cx="1354116" cy="1015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E0214E2-4B50-4E82-A614-9CA5EA9FD7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406" y="1331834"/>
            <a:ext cx="1015200" cy="1015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D62E227-0636-435D-ADEE-49F3CB579B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83" y="2513319"/>
            <a:ext cx="1354116" cy="1015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1FCB6B1-635E-4AD8-BBE4-8D840CAD49C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41" y="1373673"/>
            <a:ext cx="1015200" cy="1015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EE3564A-22EF-4E21-B6A4-E417A3F6FF4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73" y="4337525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201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856319" y="175041"/>
            <a:ext cx="139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Paper links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07497"/>
              </p:ext>
            </p:extLst>
          </p:nvPr>
        </p:nvGraphicFramePr>
        <p:xfrm>
          <a:off x="145736" y="698261"/>
          <a:ext cx="5950264" cy="59042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910799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3950647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799926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(MBPHE)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2"/>
                        </a:rPr>
                        <a:t>https://ieeexplore.ieee.org/abstract/document/580378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3"/>
                        </a:rPr>
                        <a:t>https://ieeexplore.ieee.org/abstract/document/595370</a:t>
                      </a:r>
                      <a:endParaRPr lang="en-US" altLang="zh-CN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281898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4"/>
                        </a:rPr>
                        <a:t>https://ieeexplore.ieee.org/abstract/document/754419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517351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5"/>
                        </a:rPr>
                        <a:t>https://ieeexplore.ieee.org/abstract/document/1261234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145702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6"/>
                        </a:rPr>
                        <a:t>https://ieeexplore.ieee.org/abstract/document/1261233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365993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7"/>
                        </a:rPr>
                        <a:t>https://www.sciencedirect.com/science/article/pii/S0167865507000578?casa_token=7TmXPEj-l6sAAAAA:mcGaEP_1ZJtVDNKsGZ6uQWjtEg-6Dyh58pjs2wyENTQhwGPcZ6zge0SC8lltS_2fps44WyxMbp8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697709"/>
                  </a:ext>
                </a:extLst>
              </a:tr>
              <a:tr h="7999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8"/>
                        </a:rPr>
                        <a:t>https://ieeexplore.ieee.org/abstract/document/4637632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035509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55A718-030A-4D97-87D5-2086D296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359539"/>
              </p:ext>
            </p:extLst>
          </p:nvPr>
        </p:nvGraphicFramePr>
        <p:xfrm>
          <a:off x="6096000" y="698261"/>
          <a:ext cx="5950264" cy="28681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135128260"/>
                    </a:ext>
                  </a:extLst>
                </a:gridCol>
                <a:gridCol w="1014488">
                  <a:extLst>
                    <a:ext uri="{9D8B030D-6E8A-4147-A177-3AD203B41FA5}">
                      <a16:colId xmlns:a16="http://schemas.microsoft.com/office/drawing/2014/main" val="3786184821"/>
                    </a:ext>
                  </a:extLst>
                </a:gridCol>
                <a:gridCol w="3846958">
                  <a:extLst>
                    <a:ext uri="{9D8B030D-6E8A-4147-A177-3AD203B41FA5}">
                      <a16:colId xmlns:a16="http://schemas.microsoft.com/office/drawing/2014/main" val="3689325313"/>
                    </a:ext>
                  </a:extLst>
                </a:gridCol>
              </a:tblGrid>
              <a:tr h="30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Links</a:t>
                      </a:r>
                      <a:endParaRPr lang="zh-CN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019148"/>
                  </a:ext>
                </a:extLst>
              </a:tr>
              <a:tr h="27461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(LHE)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>
                          <a:hlinkClick r:id="rId9"/>
                        </a:rPr>
                        <a:t>https://link.springer.com/article/10.1007%2FBF03178082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581846"/>
                  </a:ext>
                </a:extLst>
              </a:tr>
              <a:tr h="14340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solidFill>
                            <a:srgbClr val="0563C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https://ieeexplore.ieee.org/abstract/document/915354</a:t>
                      </a:r>
                      <a:endParaRPr lang="en-US" altLang="zh-CN" sz="1100" b="0" dirty="0"/>
                    </a:p>
                    <a:p>
                      <a:pPr algn="l"/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>
                          <a:hlinkClick r:id="rId11"/>
                        </a:rPr>
                        <a:t>https://www.sciencedirect.com/science/article/pii/S135044951730155X?casa_token=eJUkMwf3--0AAAAA:3965n7vmwv26y1HQV1xohdwZ9nGvjTTVRdGaSiv_WBvrBYld0szxz7fAVmOqw-ha0mHbVdgbrpQ</a:t>
                      </a:r>
                      <a:endParaRPr lang="en-US" altLang="zh-CN" sz="1100" b="0" dirty="0"/>
                    </a:p>
                    <a:p>
                      <a:pPr algn="l"/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>
                          <a:hlinkClick r:id="rId12"/>
                        </a:rPr>
                        <a:t>https://ieeexplore.ieee.org/abstract/document/1706495</a:t>
                      </a:r>
                      <a:endParaRPr lang="en-US" altLang="zh-CN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0841"/>
                  </a:ext>
                </a:extLst>
              </a:tr>
              <a:tr h="4271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3"/>
                        </a:rPr>
                        <a:t>https://www.sciencedirect.com/science/article/abs/pii/S0734189X8780186X</a:t>
                      </a:r>
                      <a:endParaRPr lang="en-US" altLang="zh-CN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857723"/>
                  </a:ext>
                </a:extLst>
              </a:tr>
              <a:tr h="4271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4"/>
                        </a:rPr>
                        <a:t>https://ieeexplore.ieee.org/abstract/document/4266947</a:t>
                      </a:r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>
                          <a:hlinkClick r:id="rId15"/>
                        </a:rPr>
                        <a:t>https://ieeexplore.ieee.org/abstract/document/4429280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95815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BEB80B-9FC8-4315-9059-B2D930978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92957"/>
              </p:ext>
            </p:extLst>
          </p:nvPr>
        </p:nvGraphicFramePr>
        <p:xfrm>
          <a:off x="6096000" y="3566431"/>
          <a:ext cx="5950264" cy="30361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8818">
                  <a:extLst>
                    <a:ext uri="{9D8B030D-6E8A-4147-A177-3AD203B41FA5}">
                      <a16:colId xmlns:a16="http://schemas.microsoft.com/office/drawing/2014/main" val="1061323545"/>
                    </a:ext>
                  </a:extLst>
                </a:gridCol>
                <a:gridCol w="1014488">
                  <a:extLst>
                    <a:ext uri="{9D8B030D-6E8A-4147-A177-3AD203B41FA5}">
                      <a16:colId xmlns:a16="http://schemas.microsoft.com/office/drawing/2014/main" val="3402335017"/>
                    </a:ext>
                  </a:extLst>
                </a:gridCol>
                <a:gridCol w="3846958">
                  <a:extLst>
                    <a:ext uri="{9D8B030D-6E8A-4147-A177-3AD203B41FA5}">
                      <a16:colId xmlns:a16="http://schemas.microsoft.com/office/drawing/2014/main" val="2720211040"/>
                    </a:ext>
                  </a:extLst>
                </a:gridCol>
              </a:tblGrid>
              <a:tr h="47228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(CBHE)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5"/>
                        </a:rPr>
                        <a:t>https://ieeexplore.ieee.org/abstract/document/4429280</a:t>
                      </a:r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>
                          <a:hlinkClick r:id="rId16"/>
                        </a:rPr>
                        <a:t>https://ieeexplore.ieee.org/abstract/document/5722541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309443"/>
                  </a:ext>
                </a:extLst>
              </a:tr>
              <a:tr h="303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7"/>
                        </a:rPr>
                        <a:t>https://ieeexplore.ieee.org/abstract/document/1247104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174225"/>
                  </a:ext>
                </a:extLst>
              </a:tr>
              <a:tr h="303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8"/>
                        </a:rPr>
                        <a:t>https://link.springer.com/chapter/10.1007/11949534_116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43757"/>
                  </a:ext>
                </a:extLst>
              </a:tr>
              <a:tr h="1956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hlinkClick r:id="rId19"/>
                        </a:rPr>
                        <a:t>https://www.sciencedirect.com/science/article/pii/S0030402614006111?casa_token=FfZntslCMfsAAAAA:3M8PQm2aM0vMwZP9nu5s4VyJuC_3m2Atj0ThpjgEmMJbsRttsO6saNxpXjn-ujqfc8IDGiK2lq0</a:t>
                      </a:r>
                      <a:endParaRPr lang="en-US" altLang="zh-CN" sz="1100" b="0" dirty="0"/>
                    </a:p>
                    <a:p>
                      <a:pPr algn="l"/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>
                          <a:hlinkClick r:id="rId20"/>
                        </a:rPr>
                        <a:t>https://www.sciencedirect.com/science/article/pii/S0167865513003280?casa_token=97Vgv4Q2HQAAAAAA:WvcPyKWYeOleFK1fBISNUJ4R-NvAhvZpHHCGjtTHt0kBoJqxMazUdnv0PnoSeag-wXOrukMBXL4</a:t>
                      </a:r>
                      <a:endParaRPr lang="zh-CN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032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95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PSNR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5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Peak Signal-to-Noise Ratio</a:t>
            </a:r>
            <a:endParaRPr lang="en-US" altLang="zh-CN" b="1" i="1" u="sng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01349"/>
              </p:ext>
            </p:extLst>
          </p:nvPr>
        </p:nvGraphicFramePr>
        <p:xfrm>
          <a:off x="77195" y="939777"/>
          <a:ext cx="12037609" cy="53848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0262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646486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544838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  <a:gridCol w="648401">
                  <a:extLst>
                    <a:ext uri="{9D8B030D-6E8A-4147-A177-3AD203B41FA5}">
                      <a16:colId xmlns:a16="http://schemas.microsoft.com/office/drawing/2014/main" val="1773288112"/>
                    </a:ext>
                  </a:extLst>
                </a:gridCol>
                <a:gridCol w="877249">
                  <a:extLst>
                    <a:ext uri="{9D8B030D-6E8A-4147-A177-3AD203B41FA5}">
                      <a16:colId xmlns:a16="http://schemas.microsoft.com/office/drawing/2014/main" val="417985820"/>
                    </a:ext>
                  </a:extLst>
                </a:gridCol>
                <a:gridCol w="656030">
                  <a:extLst>
                    <a:ext uri="{9D8B030D-6E8A-4147-A177-3AD203B41FA5}">
                      <a16:colId xmlns:a16="http://schemas.microsoft.com/office/drawing/2014/main" val="2575101895"/>
                    </a:ext>
                  </a:extLst>
                </a:gridCol>
                <a:gridCol w="724685">
                  <a:extLst>
                    <a:ext uri="{9D8B030D-6E8A-4147-A177-3AD203B41FA5}">
                      <a16:colId xmlns:a16="http://schemas.microsoft.com/office/drawing/2014/main" val="811335404"/>
                    </a:ext>
                  </a:extLst>
                </a:gridCol>
                <a:gridCol w="732313">
                  <a:extLst>
                    <a:ext uri="{9D8B030D-6E8A-4147-A177-3AD203B41FA5}">
                      <a16:colId xmlns:a16="http://schemas.microsoft.com/office/drawing/2014/main" val="1983704724"/>
                    </a:ext>
                  </a:extLst>
                </a:gridCol>
                <a:gridCol w="800967">
                  <a:extLst>
                    <a:ext uri="{9D8B030D-6E8A-4147-A177-3AD203B41FA5}">
                      <a16:colId xmlns:a16="http://schemas.microsoft.com/office/drawing/2014/main" val="561783419"/>
                    </a:ext>
                  </a:extLst>
                </a:gridCol>
                <a:gridCol w="863899">
                  <a:extLst>
                    <a:ext uri="{9D8B030D-6E8A-4147-A177-3AD203B41FA5}">
                      <a16:colId xmlns:a16="http://schemas.microsoft.com/office/drawing/2014/main" val="2797511737"/>
                    </a:ext>
                  </a:extLst>
                </a:gridCol>
                <a:gridCol w="552123">
                  <a:extLst>
                    <a:ext uri="{9D8B030D-6E8A-4147-A177-3AD203B41FA5}">
                      <a16:colId xmlns:a16="http://schemas.microsoft.com/office/drawing/2014/main" val="1334531915"/>
                    </a:ext>
                  </a:extLst>
                </a:gridCol>
                <a:gridCol w="683973">
                  <a:extLst>
                    <a:ext uri="{9D8B030D-6E8A-4147-A177-3AD203B41FA5}">
                      <a16:colId xmlns:a16="http://schemas.microsoft.com/office/drawing/2014/main" val="4069945842"/>
                    </a:ext>
                  </a:extLst>
                </a:gridCol>
                <a:gridCol w="700455">
                  <a:extLst>
                    <a:ext uri="{9D8B030D-6E8A-4147-A177-3AD203B41FA5}">
                      <a16:colId xmlns:a16="http://schemas.microsoft.com/office/drawing/2014/main" val="827708357"/>
                    </a:ext>
                  </a:extLst>
                </a:gridCol>
                <a:gridCol w="791102">
                  <a:extLst>
                    <a:ext uri="{9D8B030D-6E8A-4147-A177-3AD203B41FA5}">
                      <a16:colId xmlns:a16="http://schemas.microsoft.com/office/drawing/2014/main" val="1673932930"/>
                    </a:ext>
                  </a:extLst>
                </a:gridCol>
                <a:gridCol w="667492">
                  <a:extLst>
                    <a:ext uri="{9D8B030D-6E8A-4147-A177-3AD203B41FA5}">
                      <a16:colId xmlns:a16="http://schemas.microsoft.com/office/drawing/2014/main" val="2806870135"/>
                    </a:ext>
                  </a:extLst>
                </a:gridCol>
                <a:gridCol w="1027334">
                  <a:extLst>
                    <a:ext uri="{9D8B030D-6E8A-4147-A177-3AD203B41FA5}">
                      <a16:colId xmlns:a16="http://schemas.microsoft.com/office/drawing/2014/main" val="3707343434"/>
                    </a:ext>
                  </a:extLst>
                </a:gridCol>
              </a:tblGrid>
              <a:tr h="225977">
                <a:tc rowSpan="2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dirty="0"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4027"/>
                  </a:ext>
                </a:extLst>
              </a:tr>
              <a:tr h="3766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225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Photographer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15.28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18.11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21.02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20.43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21.04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19.27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13.64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22.84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18.33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26.34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19.08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634585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22.53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23.03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35.62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13.76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10.52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006713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Green Pepper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20.58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18.16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20.56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20.27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30.12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18.01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18.10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28.51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21.04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20.59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29.63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22.58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85252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Starfish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19.17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50.27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15.74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37.33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23.06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20.29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0562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Butterfly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24.63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19.28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23.76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29.85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29.33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36.78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15.61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15.07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40380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24.19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18.93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15.74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23.64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26.34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11.42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11.74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20.53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19.10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12.27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51276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Parrot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26.63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29.86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18.15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14.37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30.58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25.15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35.83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36278"/>
                  </a:ext>
                </a:extLst>
              </a:tr>
              <a:tr h="365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20.84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25.96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28.02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34.19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24.64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47297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Sitting 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23.04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18.37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23.04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29.24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17.48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28.15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26.36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378920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Ship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14.18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16.07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23.13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14.26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17.08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24.84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21.58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970983"/>
                  </a:ext>
                </a:extLst>
              </a:tr>
              <a:tr h="3455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20.45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20.45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19.29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16.60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31.01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23.07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261807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14.32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23.43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32.31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16.14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19.04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24.29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5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3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5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</a:t>
            </a:r>
            <a:endParaRPr lang="en-US" altLang="zh-CN" b="1" i="1" u="sng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6173"/>
              </p:ext>
            </p:extLst>
          </p:nvPr>
        </p:nvGraphicFramePr>
        <p:xfrm>
          <a:off x="77195" y="698261"/>
          <a:ext cx="12037609" cy="59499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7662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719086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767268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  <a:gridCol w="850446">
                  <a:extLst>
                    <a:ext uri="{9D8B030D-6E8A-4147-A177-3AD203B41FA5}">
                      <a16:colId xmlns:a16="http://schemas.microsoft.com/office/drawing/2014/main" val="1773288112"/>
                    </a:ext>
                  </a:extLst>
                </a:gridCol>
                <a:gridCol w="689429">
                  <a:extLst>
                    <a:ext uri="{9D8B030D-6E8A-4147-A177-3AD203B41FA5}">
                      <a16:colId xmlns:a16="http://schemas.microsoft.com/office/drawing/2014/main" val="417985820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575101895"/>
                    </a:ext>
                  </a:extLst>
                </a:gridCol>
                <a:gridCol w="667657">
                  <a:extLst>
                    <a:ext uri="{9D8B030D-6E8A-4147-A177-3AD203B41FA5}">
                      <a16:colId xmlns:a16="http://schemas.microsoft.com/office/drawing/2014/main" val="811335404"/>
                    </a:ext>
                  </a:extLst>
                </a:gridCol>
                <a:gridCol w="667657">
                  <a:extLst>
                    <a:ext uri="{9D8B030D-6E8A-4147-A177-3AD203B41FA5}">
                      <a16:colId xmlns:a16="http://schemas.microsoft.com/office/drawing/2014/main" val="19837047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61783419"/>
                    </a:ext>
                  </a:extLst>
                </a:gridCol>
                <a:gridCol w="732972">
                  <a:extLst>
                    <a:ext uri="{9D8B030D-6E8A-4147-A177-3AD203B41FA5}">
                      <a16:colId xmlns:a16="http://schemas.microsoft.com/office/drawing/2014/main" val="2797511737"/>
                    </a:ext>
                  </a:extLst>
                </a:gridCol>
                <a:gridCol w="805542">
                  <a:extLst>
                    <a:ext uri="{9D8B030D-6E8A-4147-A177-3AD203B41FA5}">
                      <a16:colId xmlns:a16="http://schemas.microsoft.com/office/drawing/2014/main" val="133453191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4069945842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827708357"/>
                    </a:ext>
                  </a:extLst>
                </a:gridCol>
                <a:gridCol w="740228">
                  <a:extLst>
                    <a:ext uri="{9D8B030D-6E8A-4147-A177-3AD203B41FA5}">
                      <a16:colId xmlns:a16="http://schemas.microsoft.com/office/drawing/2014/main" val="167393293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806870135"/>
                    </a:ext>
                  </a:extLst>
                </a:gridCol>
                <a:gridCol w="764633">
                  <a:extLst>
                    <a:ext uri="{9D8B030D-6E8A-4147-A177-3AD203B41FA5}">
                      <a16:colId xmlns:a16="http://schemas.microsoft.com/office/drawing/2014/main" val="3707343434"/>
                    </a:ext>
                  </a:extLst>
                </a:gridCol>
              </a:tblGrid>
              <a:tr h="225977">
                <a:tc rowSpan="2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dirty="0"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4027"/>
                  </a:ext>
                </a:extLst>
              </a:tr>
              <a:tr h="3766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225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Photographer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1049.97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1928.40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1033.74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514.57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589.60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512.51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769.11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3899.12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2813.89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338.48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954.66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888.75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150.87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804.33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634585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747.07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1215.36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907.60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363.26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324.12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288.08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17.84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701.90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2656.69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2735.42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333.88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1229.68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5767.13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132.94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701.06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006713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Green Pepper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568.74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992.30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571.45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611.73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204.17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211.76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63.27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852.67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1029.00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1008.20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511.99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568.60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70.84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359.20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85252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Starfish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135.93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787.85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139.15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131.47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1522.06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1905.28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1734.11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103.48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321.14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30.05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607.89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0562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Butterfly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223.88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767.29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273.74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175.72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67.29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1469.85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1786.52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1748.44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261.89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538.14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1042.55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164.65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40380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247.81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832.26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1735.23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281.17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97.37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151.21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1217.05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4689.18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4358.46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575.31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1078.44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3047.97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799.92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3859.52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51276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Parrot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540.74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1058.33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141.08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67.14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84.30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996.56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2377.64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1916.27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56.89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527.34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70.10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36278"/>
                  </a:ext>
                </a:extLst>
              </a:tr>
              <a:tr h="365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532.54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1240.22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535.97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164.88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102.57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24.78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973.62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1315.07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1230.87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109.85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557.45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885.50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90.95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223.17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47297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Sitting 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322.65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945.73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322.65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292.20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77.48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1162.72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1302.61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1199.44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99.61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315.31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668.26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53.80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150.32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378920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Ship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1369.55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2484.59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1605.91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1217.29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352.02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316.39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27.91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1548.84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2437.25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2192.42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890.91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1198.88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1274.87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213.47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452.05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970983"/>
                  </a:ext>
                </a:extLst>
              </a:tr>
              <a:tr h="3455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586.39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1203.54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587.62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331.60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205.00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205.54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27.89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1052.02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1473.31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1501.14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1528.77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766.38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1421.40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51.48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321.00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261807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1363.24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2405.85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1336.75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1334.32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295.23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333.01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38.18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1194.74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1580.90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1541.42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1146.15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811.64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1466.01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242.13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5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6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16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AMBE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5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Absolute Mean Brightness Error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830070"/>
              </p:ext>
            </p:extLst>
          </p:nvPr>
        </p:nvGraphicFramePr>
        <p:xfrm>
          <a:off x="77195" y="939777"/>
          <a:ext cx="12037609" cy="53848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0262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646486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544838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  <a:gridCol w="648401">
                  <a:extLst>
                    <a:ext uri="{9D8B030D-6E8A-4147-A177-3AD203B41FA5}">
                      <a16:colId xmlns:a16="http://schemas.microsoft.com/office/drawing/2014/main" val="1773288112"/>
                    </a:ext>
                  </a:extLst>
                </a:gridCol>
                <a:gridCol w="877249">
                  <a:extLst>
                    <a:ext uri="{9D8B030D-6E8A-4147-A177-3AD203B41FA5}">
                      <a16:colId xmlns:a16="http://schemas.microsoft.com/office/drawing/2014/main" val="417985820"/>
                    </a:ext>
                  </a:extLst>
                </a:gridCol>
                <a:gridCol w="656030">
                  <a:extLst>
                    <a:ext uri="{9D8B030D-6E8A-4147-A177-3AD203B41FA5}">
                      <a16:colId xmlns:a16="http://schemas.microsoft.com/office/drawing/2014/main" val="2575101895"/>
                    </a:ext>
                  </a:extLst>
                </a:gridCol>
                <a:gridCol w="724685">
                  <a:extLst>
                    <a:ext uri="{9D8B030D-6E8A-4147-A177-3AD203B41FA5}">
                      <a16:colId xmlns:a16="http://schemas.microsoft.com/office/drawing/2014/main" val="811335404"/>
                    </a:ext>
                  </a:extLst>
                </a:gridCol>
                <a:gridCol w="732313">
                  <a:extLst>
                    <a:ext uri="{9D8B030D-6E8A-4147-A177-3AD203B41FA5}">
                      <a16:colId xmlns:a16="http://schemas.microsoft.com/office/drawing/2014/main" val="1983704724"/>
                    </a:ext>
                  </a:extLst>
                </a:gridCol>
                <a:gridCol w="800967">
                  <a:extLst>
                    <a:ext uri="{9D8B030D-6E8A-4147-A177-3AD203B41FA5}">
                      <a16:colId xmlns:a16="http://schemas.microsoft.com/office/drawing/2014/main" val="561783419"/>
                    </a:ext>
                  </a:extLst>
                </a:gridCol>
                <a:gridCol w="863899">
                  <a:extLst>
                    <a:ext uri="{9D8B030D-6E8A-4147-A177-3AD203B41FA5}">
                      <a16:colId xmlns:a16="http://schemas.microsoft.com/office/drawing/2014/main" val="2797511737"/>
                    </a:ext>
                  </a:extLst>
                </a:gridCol>
                <a:gridCol w="552123">
                  <a:extLst>
                    <a:ext uri="{9D8B030D-6E8A-4147-A177-3AD203B41FA5}">
                      <a16:colId xmlns:a16="http://schemas.microsoft.com/office/drawing/2014/main" val="1334531915"/>
                    </a:ext>
                  </a:extLst>
                </a:gridCol>
                <a:gridCol w="683973">
                  <a:extLst>
                    <a:ext uri="{9D8B030D-6E8A-4147-A177-3AD203B41FA5}">
                      <a16:colId xmlns:a16="http://schemas.microsoft.com/office/drawing/2014/main" val="4069945842"/>
                    </a:ext>
                  </a:extLst>
                </a:gridCol>
                <a:gridCol w="700455">
                  <a:extLst>
                    <a:ext uri="{9D8B030D-6E8A-4147-A177-3AD203B41FA5}">
                      <a16:colId xmlns:a16="http://schemas.microsoft.com/office/drawing/2014/main" val="827708357"/>
                    </a:ext>
                  </a:extLst>
                </a:gridCol>
                <a:gridCol w="791102">
                  <a:extLst>
                    <a:ext uri="{9D8B030D-6E8A-4147-A177-3AD203B41FA5}">
                      <a16:colId xmlns:a16="http://schemas.microsoft.com/office/drawing/2014/main" val="1673932930"/>
                    </a:ext>
                  </a:extLst>
                </a:gridCol>
                <a:gridCol w="667492">
                  <a:extLst>
                    <a:ext uri="{9D8B030D-6E8A-4147-A177-3AD203B41FA5}">
                      <a16:colId xmlns:a16="http://schemas.microsoft.com/office/drawing/2014/main" val="2806870135"/>
                    </a:ext>
                  </a:extLst>
                </a:gridCol>
                <a:gridCol w="1027334">
                  <a:extLst>
                    <a:ext uri="{9D8B030D-6E8A-4147-A177-3AD203B41FA5}">
                      <a16:colId xmlns:a16="http://schemas.microsoft.com/office/drawing/2014/main" val="3707343434"/>
                    </a:ext>
                  </a:extLst>
                </a:gridCol>
              </a:tblGrid>
              <a:tr h="225977">
                <a:tc rowSpan="2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dirty="0"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4027"/>
                  </a:ext>
                </a:extLst>
              </a:tr>
              <a:tr h="3766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225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Photographer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25.16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12.77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5.53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10.97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7.60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8.96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16.68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634585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8.59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11.76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10.15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6.71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10.49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10.50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006713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Green Pepper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85252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Starfish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5.16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0562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Butterfly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1.86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15.94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16.36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22.52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40380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5.72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21.28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5.37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22.71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49.35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47.43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38.46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26.77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23.84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51276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Parrot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16.94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16.11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18.42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36278"/>
                  </a:ext>
                </a:extLst>
              </a:tr>
              <a:tr h="365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8.20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12.86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47297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Sitting 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10.23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8.94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10.77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7.99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16.68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378920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Ship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19.98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18.40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5.93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1.13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10.00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12.78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13.36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970983"/>
                  </a:ext>
                </a:extLst>
              </a:tr>
              <a:tr h="3455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17.34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15.92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16.97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7.16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7.58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2.67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10.49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11.82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17.16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35.79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26.92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6.06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261807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9.77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4.07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5.51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5.19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2.11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6.78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5.65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7.90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7.81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15.31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3.54</a:t>
                      </a:r>
                      <a:endParaRPr lang="zh-CN" altLang="en-US" sz="11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5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SSIM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5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Structure Similarity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23C7F22-1F9F-46C9-ACE7-492002B35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4368"/>
              </p:ext>
            </p:extLst>
          </p:nvPr>
        </p:nvGraphicFramePr>
        <p:xfrm>
          <a:off x="77195" y="939777"/>
          <a:ext cx="12037609" cy="53848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0262">
                  <a:extLst>
                    <a:ext uri="{9D8B030D-6E8A-4147-A177-3AD203B41FA5}">
                      <a16:colId xmlns:a16="http://schemas.microsoft.com/office/drawing/2014/main" val="1607369190"/>
                    </a:ext>
                  </a:extLst>
                </a:gridCol>
                <a:gridCol w="646486">
                  <a:extLst>
                    <a:ext uri="{9D8B030D-6E8A-4147-A177-3AD203B41FA5}">
                      <a16:colId xmlns:a16="http://schemas.microsoft.com/office/drawing/2014/main" val="2812928979"/>
                    </a:ext>
                  </a:extLst>
                </a:gridCol>
                <a:gridCol w="544838">
                  <a:extLst>
                    <a:ext uri="{9D8B030D-6E8A-4147-A177-3AD203B41FA5}">
                      <a16:colId xmlns:a16="http://schemas.microsoft.com/office/drawing/2014/main" val="1079700248"/>
                    </a:ext>
                  </a:extLst>
                </a:gridCol>
                <a:gridCol w="648401">
                  <a:extLst>
                    <a:ext uri="{9D8B030D-6E8A-4147-A177-3AD203B41FA5}">
                      <a16:colId xmlns:a16="http://schemas.microsoft.com/office/drawing/2014/main" val="1773288112"/>
                    </a:ext>
                  </a:extLst>
                </a:gridCol>
                <a:gridCol w="877249">
                  <a:extLst>
                    <a:ext uri="{9D8B030D-6E8A-4147-A177-3AD203B41FA5}">
                      <a16:colId xmlns:a16="http://schemas.microsoft.com/office/drawing/2014/main" val="417985820"/>
                    </a:ext>
                  </a:extLst>
                </a:gridCol>
                <a:gridCol w="656030">
                  <a:extLst>
                    <a:ext uri="{9D8B030D-6E8A-4147-A177-3AD203B41FA5}">
                      <a16:colId xmlns:a16="http://schemas.microsoft.com/office/drawing/2014/main" val="2575101895"/>
                    </a:ext>
                  </a:extLst>
                </a:gridCol>
                <a:gridCol w="724685">
                  <a:extLst>
                    <a:ext uri="{9D8B030D-6E8A-4147-A177-3AD203B41FA5}">
                      <a16:colId xmlns:a16="http://schemas.microsoft.com/office/drawing/2014/main" val="811335404"/>
                    </a:ext>
                  </a:extLst>
                </a:gridCol>
                <a:gridCol w="732313">
                  <a:extLst>
                    <a:ext uri="{9D8B030D-6E8A-4147-A177-3AD203B41FA5}">
                      <a16:colId xmlns:a16="http://schemas.microsoft.com/office/drawing/2014/main" val="1983704724"/>
                    </a:ext>
                  </a:extLst>
                </a:gridCol>
                <a:gridCol w="800967">
                  <a:extLst>
                    <a:ext uri="{9D8B030D-6E8A-4147-A177-3AD203B41FA5}">
                      <a16:colId xmlns:a16="http://schemas.microsoft.com/office/drawing/2014/main" val="561783419"/>
                    </a:ext>
                  </a:extLst>
                </a:gridCol>
                <a:gridCol w="863899">
                  <a:extLst>
                    <a:ext uri="{9D8B030D-6E8A-4147-A177-3AD203B41FA5}">
                      <a16:colId xmlns:a16="http://schemas.microsoft.com/office/drawing/2014/main" val="2797511737"/>
                    </a:ext>
                  </a:extLst>
                </a:gridCol>
                <a:gridCol w="552123">
                  <a:extLst>
                    <a:ext uri="{9D8B030D-6E8A-4147-A177-3AD203B41FA5}">
                      <a16:colId xmlns:a16="http://schemas.microsoft.com/office/drawing/2014/main" val="1334531915"/>
                    </a:ext>
                  </a:extLst>
                </a:gridCol>
                <a:gridCol w="683973">
                  <a:extLst>
                    <a:ext uri="{9D8B030D-6E8A-4147-A177-3AD203B41FA5}">
                      <a16:colId xmlns:a16="http://schemas.microsoft.com/office/drawing/2014/main" val="4069945842"/>
                    </a:ext>
                  </a:extLst>
                </a:gridCol>
                <a:gridCol w="700455">
                  <a:extLst>
                    <a:ext uri="{9D8B030D-6E8A-4147-A177-3AD203B41FA5}">
                      <a16:colId xmlns:a16="http://schemas.microsoft.com/office/drawing/2014/main" val="827708357"/>
                    </a:ext>
                  </a:extLst>
                </a:gridCol>
                <a:gridCol w="791102">
                  <a:extLst>
                    <a:ext uri="{9D8B030D-6E8A-4147-A177-3AD203B41FA5}">
                      <a16:colId xmlns:a16="http://schemas.microsoft.com/office/drawing/2014/main" val="1673932930"/>
                    </a:ext>
                  </a:extLst>
                </a:gridCol>
                <a:gridCol w="667492">
                  <a:extLst>
                    <a:ext uri="{9D8B030D-6E8A-4147-A177-3AD203B41FA5}">
                      <a16:colId xmlns:a16="http://schemas.microsoft.com/office/drawing/2014/main" val="2806870135"/>
                    </a:ext>
                  </a:extLst>
                </a:gridCol>
                <a:gridCol w="1027334">
                  <a:extLst>
                    <a:ext uri="{9D8B030D-6E8A-4147-A177-3AD203B41FA5}">
                      <a16:colId xmlns:a16="http://schemas.microsoft.com/office/drawing/2014/main" val="3707343434"/>
                    </a:ext>
                  </a:extLst>
                </a:gridCol>
              </a:tblGrid>
              <a:tr h="225977">
                <a:tc rowSpan="2"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zh-CN" sz="1400" b="1" i="0" u="none" dirty="0">
                          <a:solidFill>
                            <a:srgbClr val="333333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4027"/>
                  </a:ext>
                </a:extLst>
              </a:tr>
              <a:tr h="37662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141021"/>
                  </a:ext>
                </a:extLst>
              </a:tr>
              <a:tr h="2259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  <a:endParaRPr lang="zh-CN" alt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204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Photographer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634585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006713"/>
                  </a:ext>
                </a:extLst>
              </a:tr>
              <a:tr h="3783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Green Pepper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85252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Starfish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0562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Butterfly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403803"/>
                  </a:ext>
                </a:extLst>
              </a:tr>
              <a:tr h="3770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Plane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51276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Parrot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36278"/>
                  </a:ext>
                </a:extLst>
              </a:tr>
              <a:tr h="3652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47297"/>
                  </a:ext>
                </a:extLst>
              </a:tr>
              <a:tr h="365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Sitting Woman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378920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Ship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970983"/>
                  </a:ext>
                </a:extLst>
              </a:tr>
              <a:tr h="3455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261807"/>
                  </a:ext>
                </a:extLst>
              </a:tr>
              <a:tr h="3455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zh-CN" altLang="en-US" sz="12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5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Fig.1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photographer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526074"/>
              </p:ext>
            </p:extLst>
          </p:nvPr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8904"/>
              </p:ext>
            </p:extLst>
          </p:nvPr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29096"/>
              </p:ext>
            </p:extLst>
          </p:nvPr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591554"/>
              </p:ext>
            </p:extLst>
          </p:nvPr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79562B1E-A157-4F7C-9F06-BE4890CA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8" y="1098331"/>
            <a:ext cx="1051457" cy="10514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9436DB-2495-4AD4-A4A9-3F4221DAE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32" y="1352272"/>
            <a:ext cx="1051457" cy="10514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BC5EDF-41EB-4B2D-B327-0C9C93228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32" y="1352271"/>
            <a:ext cx="1051457" cy="10514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FBB715-712A-4BFF-BAF8-402DF77C3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20" y="1352270"/>
            <a:ext cx="1051457" cy="10514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103CD6-2F24-495E-B949-D5FFCB64E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8" y="1352269"/>
            <a:ext cx="1051457" cy="1051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ABCE493-FF9C-42FA-B77C-CC04528BF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20" y="1352268"/>
            <a:ext cx="1051457" cy="10514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304CB0E-3F01-47F0-A3BD-FA82CE653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1" y="4345840"/>
            <a:ext cx="1051457" cy="10514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856B320-2650-4B42-96BD-08C464ADA3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33" y="4345839"/>
            <a:ext cx="1051457" cy="105145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DD0B725-8E67-46DA-86CF-563CEC7AC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24" y="4345839"/>
            <a:ext cx="1043884" cy="104388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75BB58A-7764-4AAC-8592-3B3A958A1A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5" y="4345839"/>
            <a:ext cx="1025141" cy="10251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54B8F55-D954-4D6F-9A6C-46726408BA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62" y="4345838"/>
            <a:ext cx="1025141" cy="10251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79948AD-3666-406E-BA2F-A685C26186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63" y="4345838"/>
            <a:ext cx="1051458" cy="105145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776A0FA-F964-40ED-B87E-03BBA4D3B3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76" y="5535438"/>
            <a:ext cx="1330107" cy="9972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4FFA005-94D0-4E08-8CAD-DE9A8D628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6" y="2509420"/>
            <a:ext cx="1330107" cy="997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28D5BFD-A121-407A-AA74-5642FE999D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06" y="2526540"/>
            <a:ext cx="1330107" cy="9972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5FA8C47-D944-47DC-A620-7F731E2159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1" y="2474122"/>
            <a:ext cx="1330107" cy="9972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BF4AB6F-40A2-4ADA-AE20-57C334EAF2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38" y="2518763"/>
            <a:ext cx="1330107" cy="997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1C87D-38B7-40EE-B002-0544AE9F98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76" y="2526540"/>
            <a:ext cx="1330107" cy="9972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6310128-7755-484D-A6E6-4BA22C45F6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099" y="2518763"/>
            <a:ext cx="1330107" cy="9972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E6ABEF-3181-4DD1-96E4-672CAA54FF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0" y="5520175"/>
            <a:ext cx="1330107" cy="9972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FD7A4DA0-AC19-4D06-9BB3-0E0BC9D308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96" y="5520175"/>
            <a:ext cx="1330107" cy="9972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044D31D1-1FC4-44A4-9838-5728136B2E8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89" y="5527748"/>
            <a:ext cx="1320503" cy="99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F962E17-648C-42FC-BE85-FF3993BA52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85" y="5527748"/>
            <a:ext cx="1330107" cy="9972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2FB3D86-6EF9-421F-86D7-018D30AB458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907" y="5510690"/>
            <a:ext cx="1330107" cy="99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786999-7FC9-40DB-BD67-ADF571498F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83" y="2509420"/>
            <a:ext cx="1378125" cy="1033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3FBA2C-E9C3-436F-AD0A-3F4A54CD32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60" y="1345768"/>
            <a:ext cx="1033200" cy="103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E7552D-5B33-46E3-99C2-B3CBED0D10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2" y="2526540"/>
            <a:ext cx="1378125" cy="1033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67109C-E6F4-426F-B0EA-8686D1BE2F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608" y="1345768"/>
            <a:ext cx="1033200" cy="103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E6E0366-1A39-42B4-9838-B86212DFEA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45" y="5535438"/>
            <a:ext cx="1378125" cy="10332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0C8A2C9-EDE1-4942-A6D9-45722BE3CF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01" y="4360469"/>
            <a:ext cx="1033200" cy="1033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0639C22-09F4-4457-A845-F397BB961C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33" y="5502175"/>
            <a:ext cx="1378125" cy="1033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5E74526-5190-42B5-A6DB-3943EFF2524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6" y="4337779"/>
            <a:ext cx="10332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5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Fig.2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0C2B29F-9727-4A83-B3D9-4EBC06024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14" y="4299858"/>
            <a:ext cx="1104899" cy="1104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11F852-5D0F-4CFF-97C3-821F48D0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86" y="1323393"/>
            <a:ext cx="1091421" cy="10914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E68119-6237-4D4D-B9B9-E72E05718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65" y="1309915"/>
            <a:ext cx="1104899" cy="11048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F8940E6-11F3-4087-BADA-9AFDEFDB8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13" y="1338942"/>
            <a:ext cx="1075872" cy="10758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AE89A6-8969-40F9-A8A0-68898AD20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3" y="1064580"/>
            <a:ext cx="1085208" cy="10852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D47EB00-1FB4-4E74-9E4A-F6088C3CD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87" y="4306596"/>
            <a:ext cx="1091421" cy="10914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B1DC501-E4AE-477D-B87A-BCE4D26CD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4" y="1324428"/>
            <a:ext cx="1104899" cy="11048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A3B5A68-3D34-46C2-A4AF-A209D2430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55" y="1309915"/>
            <a:ext cx="1091421" cy="109142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39080F8-D910-4C0D-B342-026099E4C4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40" y="4321109"/>
            <a:ext cx="1062394" cy="106239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92FD8DC-7858-4E67-BBD5-659F80EC42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65" y="4313336"/>
            <a:ext cx="1084681" cy="108468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34C0E1E-1F14-4BDE-B674-8A4612F1CB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1" y="4313336"/>
            <a:ext cx="1091421" cy="109142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850547E-C854-4A01-B17B-4448860851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274" y="4306596"/>
            <a:ext cx="1104899" cy="110489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C83FA4-FF59-4C7A-B017-5388F47E41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" y="2439971"/>
            <a:ext cx="1320503" cy="99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CCC18AE-5901-4965-A900-EE28185A6F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11" y="5535209"/>
            <a:ext cx="1320503" cy="99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B057859-7099-4683-9AD0-6074C1952D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44" y="2545266"/>
            <a:ext cx="1320503" cy="99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07709BB-81AA-4F34-A5CD-D177FE559A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62" y="2509394"/>
            <a:ext cx="1320503" cy="99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8674C8F-5F60-47F4-9A8E-BFBACB4257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97" y="2505222"/>
            <a:ext cx="1320503" cy="990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A5715947-3699-4C56-B8C0-C1D55481D5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331" y="2516650"/>
            <a:ext cx="1320503" cy="990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D571481-009A-4EE0-BE15-9CDA608655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65" y="2517271"/>
            <a:ext cx="1320503" cy="990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7FC6ACE-F602-497D-84D1-120001B443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9" y="5535209"/>
            <a:ext cx="1320503" cy="9900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92950909-2C47-44A7-900C-C4FFF38E0F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44" y="5535209"/>
            <a:ext cx="1320503" cy="99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77791CB0-EB55-4985-842D-961D1048F1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24" y="5548085"/>
            <a:ext cx="1320503" cy="9900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A61E70F8-15EC-4C95-8938-39882EB241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75" y="5521389"/>
            <a:ext cx="1320503" cy="99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0B70124-2B91-46F3-A046-360EAD7979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71" y="5521389"/>
            <a:ext cx="1320503" cy="99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5FEFC9-4E67-4A3F-9ABF-10697443D9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40" y="5526485"/>
            <a:ext cx="1378125" cy="103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19DEF0-B8AB-4416-81DA-B98EE8FA13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3" y="4335706"/>
            <a:ext cx="1033200" cy="103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14B156-E438-4A91-8CB1-7026D5444C7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973" y="1368136"/>
            <a:ext cx="1033200" cy="103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9AFBB4-197C-4032-A495-C88F214DCB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59" y="2483840"/>
            <a:ext cx="1378125" cy="103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FD628E-8BC4-4E4A-9C87-8407C892FC3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36" y="5501444"/>
            <a:ext cx="1378125" cy="103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D51C89-9123-4FDE-AA41-BDFF7F6BBF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92" y="4321109"/>
            <a:ext cx="1033200" cy="10332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E57F32-E445-48F4-9D95-D4FC29D3F3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6" y="1345764"/>
            <a:ext cx="1033200" cy="1033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5D58B9-0FA6-4F28-923E-58ACA939085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18" y="2495050"/>
            <a:ext cx="1378125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3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0EEC39-3A08-4056-9E77-E3A6014CC1EE}"/>
              </a:ext>
            </a:extLst>
          </p:cNvPr>
          <p:cNvSpPr txBox="1"/>
          <p:nvPr/>
        </p:nvSpPr>
        <p:spPr>
          <a:xfrm>
            <a:off x="49095" y="98097"/>
            <a:ext cx="10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Fig.3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C82C5-DB6A-4A44-B17E-2C73E2A0702F}"/>
              </a:ext>
            </a:extLst>
          </p:cNvPr>
          <p:cNvSpPr txBox="1"/>
          <p:nvPr/>
        </p:nvSpPr>
        <p:spPr>
          <a:xfrm>
            <a:off x="1023842" y="175041"/>
            <a:ext cx="17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altLang="zh-CN" b="1" i="1" u="sng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reen pepper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072B36-6962-49D3-B7A9-D54D12571C83}"/>
              </a:ext>
            </a:extLst>
          </p:cNvPr>
          <p:cNvGraphicFramePr>
            <a:graphicFrameLocks noGrp="1"/>
          </p:cNvGraphicFramePr>
          <p:nvPr/>
        </p:nvGraphicFramePr>
        <p:xfrm>
          <a:off x="1749020" y="697116"/>
          <a:ext cx="10267058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6723">
                  <a:extLst>
                    <a:ext uri="{9D8B030D-6E8A-4147-A177-3AD203B41FA5}">
                      <a16:colId xmlns:a16="http://schemas.microsoft.com/office/drawing/2014/main" val="3830653470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3443185307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759852942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865106084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1624815007"/>
                    </a:ext>
                  </a:extLst>
                </a:gridCol>
                <a:gridCol w="1466722">
                  <a:extLst>
                    <a:ext uri="{9D8B030D-6E8A-4147-A177-3AD203B41FA5}">
                      <a16:colId xmlns:a16="http://schemas.microsoft.com/office/drawing/2014/main" val="2441750831"/>
                    </a:ext>
                  </a:extLst>
                </a:gridCol>
                <a:gridCol w="1466723">
                  <a:extLst>
                    <a:ext uri="{9D8B030D-6E8A-4147-A177-3AD203B41FA5}">
                      <a16:colId xmlns:a16="http://schemas.microsoft.com/office/drawing/2014/main" val="4116159661"/>
                    </a:ext>
                  </a:extLst>
                </a:gridCol>
              </a:tblGrid>
              <a:tr h="300316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Brightness Preserving Histogram Equalization (MBPHE)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13638"/>
                  </a:ext>
                </a:extLst>
              </a:tr>
              <a:tr h="3003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BBHE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MMBEBHE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RSIHE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RSWHE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6348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35885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221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0FBFCB-5897-4F6F-BA45-652C8696612D}"/>
              </a:ext>
            </a:extLst>
          </p:cNvPr>
          <p:cNvGraphicFramePr>
            <a:graphicFrameLocks noGrp="1"/>
          </p:cNvGraphicFramePr>
          <p:nvPr/>
        </p:nvGraphicFramePr>
        <p:xfrm>
          <a:off x="6141006" y="3724426"/>
          <a:ext cx="5875069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609">
                  <a:extLst>
                    <a:ext uri="{9D8B030D-6E8A-4147-A177-3AD203B41FA5}">
                      <a16:colId xmlns:a16="http://schemas.microsoft.com/office/drawing/2014/main" val="2612470781"/>
                    </a:ext>
                  </a:extLst>
                </a:gridCol>
                <a:gridCol w="1503640">
                  <a:extLst>
                    <a:ext uri="{9D8B030D-6E8A-4147-A177-3AD203B41FA5}">
                      <a16:colId xmlns:a16="http://schemas.microsoft.com/office/drawing/2014/main" val="3327869411"/>
                    </a:ext>
                  </a:extLst>
                </a:gridCol>
                <a:gridCol w="1496487">
                  <a:extLst>
                    <a:ext uri="{9D8B030D-6E8A-4147-A177-3AD203B41FA5}">
                      <a16:colId xmlns:a16="http://schemas.microsoft.com/office/drawing/2014/main" val="1330513803"/>
                    </a:ext>
                  </a:extLst>
                </a:gridCol>
                <a:gridCol w="1489333">
                  <a:extLst>
                    <a:ext uri="{9D8B030D-6E8A-4147-A177-3AD203B41FA5}">
                      <a16:colId xmlns:a16="http://schemas.microsoft.com/office/drawing/2014/main" val="2789370307"/>
                    </a:ext>
                  </a:extLst>
                </a:gridCol>
              </a:tblGrid>
              <a:tr h="27968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Clipping-Based Histogram Equalization (CBHE)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27566"/>
                  </a:ext>
                </a:extLst>
              </a:tr>
              <a:tr h="279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WTHE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BUBOHE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ESIHE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7303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19860"/>
                  </a:ext>
                </a:extLst>
              </a:tr>
              <a:tr h="11687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8797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10C4C82-7FF4-40D7-B658-885355432547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3724426"/>
          <a:ext cx="5901976" cy="28968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978">
                  <a:extLst>
                    <a:ext uri="{9D8B030D-6E8A-4147-A177-3AD203B41FA5}">
                      <a16:colId xmlns:a16="http://schemas.microsoft.com/office/drawing/2014/main" val="1747833690"/>
                    </a:ext>
                  </a:extLst>
                </a:gridCol>
                <a:gridCol w="1554922">
                  <a:extLst>
                    <a:ext uri="{9D8B030D-6E8A-4147-A177-3AD203B41FA5}">
                      <a16:colId xmlns:a16="http://schemas.microsoft.com/office/drawing/2014/main" val="1471397842"/>
                    </a:ext>
                  </a:extLst>
                </a:gridCol>
                <a:gridCol w="1407229">
                  <a:extLst>
                    <a:ext uri="{9D8B030D-6E8A-4147-A177-3AD203B41FA5}">
                      <a16:colId xmlns:a16="http://schemas.microsoft.com/office/drawing/2014/main" val="4061279586"/>
                    </a:ext>
                  </a:extLst>
                </a:gridCol>
                <a:gridCol w="1337847">
                  <a:extLst>
                    <a:ext uri="{9D8B030D-6E8A-4147-A177-3AD203B41FA5}">
                      <a16:colId xmlns:a16="http://schemas.microsoft.com/office/drawing/2014/main" val="269818898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 Histogram Equalization (LHE)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8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CLAHE</a:t>
                      </a:r>
                      <a:endParaRPr lang="zh-CN" alt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AHE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BPDHE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76810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934452"/>
                  </a:ext>
                </a:extLst>
              </a:tr>
              <a:tr h="11741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59551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A7DB05C-D7D2-4F33-B1BC-A0E4FA9DAD66}"/>
              </a:ext>
            </a:extLst>
          </p:cNvPr>
          <p:cNvGraphicFramePr>
            <a:graphicFrameLocks noGrp="1"/>
          </p:cNvGraphicFramePr>
          <p:nvPr/>
        </p:nvGraphicFramePr>
        <p:xfrm>
          <a:off x="149020" y="697111"/>
          <a:ext cx="1532494" cy="28968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2494">
                  <a:extLst>
                    <a:ext uri="{9D8B030D-6E8A-4147-A177-3AD203B41FA5}">
                      <a16:colId xmlns:a16="http://schemas.microsoft.com/office/drawing/2014/main" val="2207589386"/>
                    </a:ext>
                  </a:extLst>
                </a:gridCol>
              </a:tblGrid>
              <a:tr h="301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Original Image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732578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13686"/>
                  </a:ext>
                </a:extLst>
              </a:tr>
              <a:tr h="12977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03553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C972EE1-3352-4383-926C-3D8701D8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" y="1095896"/>
            <a:ext cx="1041004" cy="1041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6BBB43-0302-4DCB-9BCA-5F3E63B3A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7" y="1348915"/>
            <a:ext cx="1041004" cy="10410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01DA75-837B-4E1F-8F7B-712B479DB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1348915"/>
            <a:ext cx="1041004" cy="1041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0FD58B-028A-4578-8F9E-4B83D33FB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47" y="1348915"/>
            <a:ext cx="1041004" cy="10410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F6953D-B67D-4833-B2BF-1F356FC0E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31" y="1348915"/>
            <a:ext cx="1041004" cy="10410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37AE69-34F7-4EDA-B961-6692AD019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215" y="1348915"/>
            <a:ext cx="1041004" cy="10410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DBB56B-1FD6-4FAC-81EE-24F3FA098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5" y="4358123"/>
            <a:ext cx="1041004" cy="10410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7E8DBB6-933C-431D-8A7D-02C9E3B16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29" y="4358123"/>
            <a:ext cx="1041004" cy="10410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F1D3315-C888-421C-B65D-39FFE1AE1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10" y="4358123"/>
            <a:ext cx="1041004" cy="10410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B5277C2-0919-45B9-9EEA-8B1A4A1C48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3" y="4358123"/>
            <a:ext cx="1041004" cy="10410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29ECA8-AEA7-4204-B76B-F52F78FCA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16" y="4358123"/>
            <a:ext cx="1041004" cy="104100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4926485-1E27-47C5-B968-0B152B9F43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31" y="4358123"/>
            <a:ext cx="1041004" cy="104100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E10D9E-8503-4CD3-81DC-AE1E91208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62" y="5518805"/>
            <a:ext cx="1310900" cy="9828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9B2D3C0-DFC5-4D65-B51B-63302A251F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19" y="2532216"/>
            <a:ext cx="1310900" cy="9828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A3EDE33-4E2D-4AC9-8C82-F73D64E019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29" y="5509085"/>
            <a:ext cx="1310900" cy="982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CE1ABEA-0B4A-44B3-AB2A-CA752317E9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7" y="5529579"/>
            <a:ext cx="1310900" cy="9828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5D262F1-D551-4AE4-88DE-5DC5038419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96" y="2517451"/>
            <a:ext cx="1310900" cy="9828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C3DD4BC-0E2A-4E55-92DF-D0DBD05870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705" y="5529579"/>
            <a:ext cx="1310900" cy="982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41D464B-D961-4DE2-99B6-85F6D3537E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99" y="2500546"/>
            <a:ext cx="1310900" cy="9828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CA100A2-F1CC-405E-9DF6-2DC85ED3C1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2" y="2472695"/>
            <a:ext cx="1310900" cy="9828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C2CB900C-13B6-4F0A-BCEF-8FC2DD4E3E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8" y="5509085"/>
            <a:ext cx="1310900" cy="9828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9066C8C-3283-4477-8AB8-09FF35ED829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83" y="2503442"/>
            <a:ext cx="1310900" cy="9828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F031182-CBBA-45F2-9AD0-2535F0B264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135" y="2499565"/>
            <a:ext cx="1310900" cy="9828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8D868FA-388D-40FA-AD3D-700F4E5136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68" y="5509085"/>
            <a:ext cx="1310900" cy="98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85BE85-499D-4095-9660-374FB93E0A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19" y="4363223"/>
            <a:ext cx="1033200" cy="103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43C15B-519F-4D3C-967D-64B61F12D91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03" y="5483885"/>
            <a:ext cx="1378125" cy="103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70404F-11FC-4728-9154-115AB88DD4A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54" y="1364794"/>
            <a:ext cx="1033200" cy="1033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261E302-630E-4B55-8307-5323116D6FD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92" y="2474365"/>
            <a:ext cx="1378125" cy="1033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ECA637E-ADF4-4E1B-A97B-1671884E974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1" y="5479179"/>
            <a:ext cx="1378125" cy="1033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CF3E67C-DF2B-4407-8330-BE6751E6FA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28" y="1354137"/>
            <a:ext cx="1033200" cy="10332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9C00119-B90F-4132-B7B0-17D363B186A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29" y="2507016"/>
            <a:ext cx="1378125" cy="10332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8D9DA5C-FEF5-4F59-BBFD-C729C77FFB1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32" y="4371025"/>
            <a:ext cx="1015200" cy="10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2084</Words>
  <Application>Microsoft Office PowerPoint</Application>
  <PresentationFormat>宽屏</PresentationFormat>
  <Paragraphs>1222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Xinying Guo</dc:creator>
  <cp:lastModifiedBy>gxynoz@gmail.com</cp:lastModifiedBy>
  <cp:revision>233</cp:revision>
  <dcterms:created xsi:type="dcterms:W3CDTF">2022-01-06T10:13:17Z</dcterms:created>
  <dcterms:modified xsi:type="dcterms:W3CDTF">2022-01-13T15:45:24Z</dcterms:modified>
</cp:coreProperties>
</file>